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5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5" r:id="rId6"/>
    <p:sldId id="259" r:id="rId7"/>
    <p:sldId id="264" r:id="rId8"/>
    <p:sldId id="272" r:id="rId9"/>
    <p:sldId id="271" r:id="rId10"/>
    <p:sldId id="273" r:id="rId11"/>
    <p:sldId id="274" r:id="rId12"/>
    <p:sldId id="276" r:id="rId13"/>
    <p:sldId id="27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ATIK ISHRAK SUJON" userId="82d1a808-12bb-42e9-8395-6091c5423216" providerId="ADAL" clId="{16B7D173-72BC-493D-96C8-FFBB7693A41D}"/>
    <pc:docChg chg="undo custSel addSld delSld modSld sldOrd modMainMaster">
      <pc:chgData name="MD. ATIK ISHRAK SUJON" userId="82d1a808-12bb-42e9-8395-6091c5423216" providerId="ADAL" clId="{16B7D173-72BC-493D-96C8-FFBB7693A41D}" dt="2023-12-12T08:20:32.696" v="1797" actId="14100"/>
      <pc:docMkLst>
        <pc:docMk/>
      </pc:docMkLst>
      <pc:sldChg chg="modSp mod">
        <pc:chgData name="MD. ATIK ISHRAK SUJON" userId="82d1a808-12bb-42e9-8395-6091c5423216" providerId="ADAL" clId="{16B7D173-72BC-493D-96C8-FFBB7693A41D}" dt="2023-12-12T05:49:38.229" v="130" actId="1076"/>
        <pc:sldMkLst>
          <pc:docMk/>
          <pc:sldMk cId="2586058810" sldId="256"/>
        </pc:sldMkLst>
        <pc:spChg chg="mod">
          <ac:chgData name="MD. ATIK ISHRAK SUJON" userId="82d1a808-12bb-42e9-8395-6091c5423216" providerId="ADAL" clId="{16B7D173-72BC-493D-96C8-FFBB7693A41D}" dt="2023-12-12T05:47:20.502" v="96" actId="20577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MD. ATIK ISHRAK SUJON" userId="82d1a808-12bb-42e9-8395-6091c5423216" providerId="ADAL" clId="{16B7D173-72BC-493D-96C8-FFBB7693A41D}" dt="2023-12-12T05:49:20.216" v="129" actId="113"/>
          <ac:spMkLst>
            <pc:docMk/>
            <pc:sldMk cId="2586058810" sldId="256"/>
            <ac:spMk id="3" creationId="{0236A1B4-B8D1-4A72-8E20-0703F54BF1FE}"/>
          </ac:spMkLst>
        </pc:spChg>
        <pc:spChg chg="mod">
          <ac:chgData name="MD. ATIK ISHRAK SUJON" userId="82d1a808-12bb-42e9-8395-6091c5423216" providerId="ADAL" clId="{16B7D173-72BC-493D-96C8-FFBB7693A41D}" dt="2023-12-12T05:49:38.229" v="130" actId="1076"/>
          <ac:spMkLst>
            <pc:docMk/>
            <pc:sldMk cId="2586058810" sldId="256"/>
            <ac:spMk id="4" creationId="{19444BB7-D5F4-C3B6-F194-A3A25B3A76FA}"/>
          </ac:spMkLst>
        </pc:spChg>
      </pc:sldChg>
      <pc:sldChg chg="modSp mod ord">
        <pc:chgData name="MD. ATIK ISHRAK SUJON" userId="82d1a808-12bb-42e9-8395-6091c5423216" providerId="ADAL" clId="{16B7D173-72BC-493D-96C8-FFBB7693A41D}" dt="2023-12-12T08:19:13.659" v="1785" actId="255"/>
        <pc:sldMkLst>
          <pc:docMk/>
          <pc:sldMk cId="1713219598" sldId="257"/>
        </pc:sldMkLst>
        <pc:spChg chg="mod">
          <ac:chgData name="MD. ATIK ISHRAK SUJON" userId="82d1a808-12bb-42e9-8395-6091c5423216" providerId="ADAL" clId="{16B7D173-72BC-493D-96C8-FFBB7693A41D}" dt="2023-12-12T08:19:13.659" v="1785" actId="255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MD. ATIK ISHRAK SUJON" userId="82d1a808-12bb-42e9-8395-6091c5423216" providerId="ADAL" clId="{16B7D173-72BC-493D-96C8-FFBB7693A41D}" dt="2023-12-12T06:08:33.977" v="401" actId="20577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MD. ATIK ISHRAK SUJON" userId="82d1a808-12bb-42e9-8395-6091c5423216" providerId="ADAL" clId="{16B7D173-72BC-493D-96C8-FFBB7693A41D}" dt="2023-12-12T06:45:40.286" v="897"/>
          <ac:spMkLst>
            <pc:docMk/>
            <pc:sldMk cId="1713219598" sldId="257"/>
            <ac:spMk id="4" creationId="{36C19884-873C-4D13-BE6D-318CF07B0D12}"/>
          </ac:spMkLst>
        </pc:spChg>
        <pc:spChg chg="mod">
          <ac:chgData name="MD. ATIK ISHRAK SUJON" userId="82d1a808-12bb-42e9-8395-6091c5423216" providerId="ADAL" clId="{16B7D173-72BC-493D-96C8-FFBB7693A41D}" dt="2023-12-12T06:45:40.286" v="897"/>
          <ac:spMkLst>
            <pc:docMk/>
            <pc:sldMk cId="1713219598" sldId="257"/>
            <ac:spMk id="6" creationId="{7C991F00-87A7-45A6-8029-B097FA72498D}"/>
          </ac:spMkLst>
        </pc:spChg>
      </pc:sldChg>
      <pc:sldChg chg="modSp del mod">
        <pc:chgData name="MD. ATIK ISHRAK SUJON" userId="82d1a808-12bb-42e9-8395-6091c5423216" providerId="ADAL" clId="{16B7D173-72BC-493D-96C8-FFBB7693A41D}" dt="2023-12-12T06:27:01.903" v="608" actId="47"/>
        <pc:sldMkLst>
          <pc:docMk/>
          <pc:sldMk cId="3571516367" sldId="258"/>
        </pc:sldMkLst>
        <pc:spChg chg="mod">
          <ac:chgData name="MD. ATIK ISHRAK SUJON" userId="82d1a808-12bb-42e9-8395-6091c5423216" providerId="ADAL" clId="{16B7D173-72BC-493D-96C8-FFBB7693A41D}" dt="2023-12-12T06:08:19.360" v="386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5" creationId="{8D51ED20-04D4-4894-B0C2-9C541A61A73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6" creationId="{7BC1787E-7110-4989-B0B8-DD4E0ACC09DF}"/>
          </ac:spMkLst>
        </pc:spChg>
      </pc:sldChg>
      <pc:sldChg chg="addSp delSp modSp mod ord setBg setClrOvrMap">
        <pc:chgData name="MD. ATIK ISHRAK SUJON" userId="82d1a808-12bb-42e9-8395-6091c5423216" providerId="ADAL" clId="{16B7D173-72BC-493D-96C8-FFBB7693A41D}" dt="2023-12-12T08:16:58.064" v="1743" actId="27636"/>
        <pc:sldMkLst>
          <pc:docMk/>
          <pc:sldMk cId="332104327" sldId="259"/>
        </pc:sldMkLst>
        <pc:spChg chg="mod">
          <ac:chgData name="MD. ATIK ISHRAK SUJON" userId="82d1a808-12bb-42e9-8395-6091c5423216" providerId="ADAL" clId="{16B7D173-72BC-493D-96C8-FFBB7693A41D}" dt="2023-12-12T06:54:46.923" v="957" actId="20577"/>
          <ac:spMkLst>
            <pc:docMk/>
            <pc:sldMk cId="332104327" sldId="259"/>
            <ac:spMk id="2" creationId="{FA93DB88-62DD-4C41-977F-D59BEF14EE76}"/>
          </ac:spMkLst>
        </pc:spChg>
        <pc:spChg chg="del mod">
          <ac:chgData name="MD. ATIK ISHRAK SUJON" userId="82d1a808-12bb-42e9-8395-6091c5423216" providerId="ADAL" clId="{16B7D173-72BC-493D-96C8-FFBB7693A41D}" dt="2023-12-12T06:15:09.727" v="527" actId="478"/>
          <ac:spMkLst>
            <pc:docMk/>
            <pc:sldMk cId="332104327" sldId="259"/>
            <ac:spMk id="3" creationId="{AEF37E83-2D8B-42EF-A2C4-5D2BBDB1F05B}"/>
          </ac:spMkLst>
        </pc:spChg>
        <pc:spChg chg="add mod">
          <ac:chgData name="MD. ATIK ISHRAK SUJON" userId="82d1a808-12bb-42e9-8395-6091c5423216" providerId="ADAL" clId="{16B7D173-72BC-493D-96C8-FFBB7693A41D}" dt="2023-12-12T08:16:58.064" v="1743" actId="27636"/>
          <ac:spMkLst>
            <pc:docMk/>
            <pc:sldMk cId="332104327" sldId="259"/>
            <ac:spMk id="3" creationId="{D470E8A3-264E-0531-CA63-90F8AD1C797B}"/>
          </ac:spMkLst>
        </pc:spChg>
        <pc:spChg chg="del mod">
          <ac:chgData name="MD. ATIK ISHRAK SUJON" userId="82d1a808-12bb-42e9-8395-6091c5423216" providerId="ADAL" clId="{16B7D173-72BC-493D-96C8-FFBB7693A41D}" dt="2023-12-12T06:15:14.832" v="529" actId="478"/>
          <ac:spMkLst>
            <pc:docMk/>
            <pc:sldMk cId="332104327" sldId="259"/>
            <ac:spMk id="4" creationId="{B0D77839-2CFD-4BC8-85DA-9EE69CCE1B20}"/>
          </ac:spMkLst>
        </pc:spChg>
        <pc:spChg chg="del mod">
          <ac:chgData name="MD. ATIK ISHRAK SUJON" userId="82d1a808-12bb-42e9-8395-6091c5423216" providerId="ADAL" clId="{16B7D173-72BC-493D-96C8-FFBB7693A41D}" dt="2023-12-12T06:15:20.575" v="531" actId="478"/>
          <ac:spMkLst>
            <pc:docMk/>
            <pc:sldMk cId="332104327" sldId="259"/>
            <ac:spMk id="5" creationId="{57E386FF-C90F-4484-A843-D4BA75FFF002}"/>
          </ac:spMkLst>
        </pc:spChg>
        <pc:spChg chg="del mod">
          <ac:chgData name="MD. ATIK ISHRAK SUJON" userId="82d1a808-12bb-42e9-8395-6091c5423216" providerId="ADAL" clId="{16B7D173-72BC-493D-96C8-FFBB7693A41D}" dt="2023-12-12T06:15:26.207" v="533" actId="478"/>
          <ac:spMkLst>
            <pc:docMk/>
            <pc:sldMk cId="332104327" sldId="259"/>
            <ac:spMk id="6" creationId="{F30780D1-5C1B-411C-81ED-7B9970FCBF8A}"/>
          </ac:spMkLst>
        </pc:spChg>
        <pc:spChg chg="add del mod">
          <ac:chgData name="MD. ATIK ISHRAK SUJON" userId="82d1a808-12bb-42e9-8395-6091c5423216" providerId="ADAL" clId="{16B7D173-72BC-493D-96C8-FFBB7693A41D}" dt="2023-12-12T06:15:12.997" v="528" actId="478"/>
          <ac:spMkLst>
            <pc:docMk/>
            <pc:sldMk cId="332104327" sldId="259"/>
            <ac:spMk id="8" creationId="{2651BA3E-2C45-A540-BAAD-EE19FDD84AB6}"/>
          </ac:spMkLst>
        </pc:spChg>
        <pc:spChg chg="add del mod">
          <ac:chgData name="MD. ATIK ISHRAK SUJON" userId="82d1a808-12bb-42e9-8395-6091c5423216" providerId="ADAL" clId="{16B7D173-72BC-493D-96C8-FFBB7693A41D}" dt="2023-12-12T06:15:18.533" v="530" actId="478"/>
          <ac:spMkLst>
            <pc:docMk/>
            <pc:sldMk cId="332104327" sldId="259"/>
            <ac:spMk id="10" creationId="{7386F979-69CD-F156-85BE-7D9DF434908A}"/>
          </ac:spMkLst>
        </pc:spChg>
        <pc:spChg chg="mod">
          <ac:chgData name="MD. ATIK ISHRAK SUJON" userId="82d1a808-12bb-42e9-8395-6091c5423216" providerId="ADAL" clId="{16B7D173-72BC-493D-96C8-FFBB7693A41D}" dt="2023-12-12T08:15:36.353" v="1707" actId="1076"/>
          <ac:spMkLst>
            <pc:docMk/>
            <pc:sldMk cId="332104327" sldId="259"/>
            <ac:spMk id="12" creationId="{FABE7D8B-D1CD-44C0-AD2D-2ABA67684E97}"/>
          </ac:spMkLst>
        </pc:spChg>
        <pc:spChg chg="del mod">
          <ac:chgData name="MD. ATIK ISHRAK SUJON" userId="82d1a808-12bb-42e9-8395-6091c5423216" providerId="ADAL" clId="{16B7D173-72BC-493D-96C8-FFBB7693A41D}" dt="2023-12-12T06:25:59.862" v="598" actId="478"/>
          <ac:spMkLst>
            <pc:docMk/>
            <pc:sldMk cId="332104327" sldId="259"/>
            <ac:spMk id="13" creationId="{8C2F0B15-120C-423F-8EE5-F303B19D5CC5}"/>
          </ac:spMkLst>
        </pc:spChg>
        <pc:spChg chg="del mod">
          <ac:chgData name="MD. ATIK ISHRAK SUJON" userId="82d1a808-12bb-42e9-8395-6091c5423216" providerId="ADAL" clId="{16B7D173-72BC-493D-96C8-FFBB7693A41D}" dt="2023-12-12T06:26:04.887" v="600" actId="478"/>
          <ac:spMkLst>
            <pc:docMk/>
            <pc:sldMk cId="332104327" sldId="259"/>
            <ac:spMk id="14" creationId="{300D2644-F516-41F1-A88D-93673EA209A4}"/>
          </ac:spMkLst>
        </pc:spChg>
        <pc:spChg chg="del mod">
          <ac:chgData name="MD. ATIK ISHRAK SUJON" userId="82d1a808-12bb-42e9-8395-6091c5423216" providerId="ADAL" clId="{16B7D173-72BC-493D-96C8-FFBB7693A41D}" dt="2023-12-12T06:26:11.223" v="602" actId="478"/>
          <ac:spMkLst>
            <pc:docMk/>
            <pc:sldMk cId="332104327" sldId="259"/>
            <ac:spMk id="15" creationId="{9405A1F0-98C1-4B11-8D9A-3C009ADC44D0}"/>
          </ac:spMkLst>
        </pc:spChg>
        <pc:spChg chg="add del mod">
          <ac:chgData name="MD. ATIK ISHRAK SUJON" userId="82d1a808-12bb-42e9-8395-6091c5423216" providerId="ADAL" clId="{16B7D173-72BC-493D-96C8-FFBB7693A41D}" dt="2023-12-12T06:15:23.918" v="532" actId="478"/>
          <ac:spMkLst>
            <pc:docMk/>
            <pc:sldMk cId="332104327" sldId="259"/>
            <ac:spMk id="16" creationId="{6FC4B48F-4255-7060-1107-07D300ABF4E4}"/>
          </ac:spMkLst>
        </pc:spChg>
        <pc:spChg chg="del mod">
          <ac:chgData name="MD. ATIK ISHRAK SUJON" userId="82d1a808-12bb-42e9-8395-6091c5423216" providerId="ADAL" clId="{16B7D173-72BC-493D-96C8-FFBB7693A41D}" dt="2023-12-12T06:25:47.084" v="595" actId="478"/>
          <ac:spMkLst>
            <pc:docMk/>
            <pc:sldMk cId="332104327" sldId="259"/>
            <ac:spMk id="17" creationId="{CD3D67B7-A821-49FC-94BE-19EDE9D319A5}"/>
          </ac:spMkLst>
        </pc:spChg>
        <pc:spChg chg="del mod">
          <ac:chgData name="MD. ATIK ISHRAK SUJON" userId="82d1a808-12bb-42e9-8395-6091c5423216" providerId="ADAL" clId="{16B7D173-72BC-493D-96C8-FFBB7693A41D}" dt="2023-12-12T06:25:54.887" v="597" actId="478"/>
          <ac:spMkLst>
            <pc:docMk/>
            <pc:sldMk cId="332104327" sldId="259"/>
            <ac:spMk id="18" creationId="{C8D6D0E8-3983-4B7D-ADB2-077E17AD3BD0}"/>
          </ac:spMkLst>
        </pc:spChg>
        <pc:spChg chg="add del mod">
          <ac:chgData name="MD. ATIK ISHRAK SUJON" userId="82d1a808-12bb-42e9-8395-6091c5423216" providerId="ADAL" clId="{16B7D173-72BC-493D-96C8-FFBB7693A41D}" dt="2023-12-12T06:15:28.998" v="534" actId="478"/>
          <ac:spMkLst>
            <pc:docMk/>
            <pc:sldMk cId="332104327" sldId="259"/>
            <ac:spMk id="20" creationId="{A7C8492D-824F-A937-A252-2C1D5859A078}"/>
          </ac:spMkLst>
        </pc:spChg>
        <pc:spChg chg="add del mod">
          <ac:chgData name="MD. ATIK ISHRAK SUJON" userId="82d1a808-12bb-42e9-8395-6091c5423216" providerId="ADAL" clId="{16B7D173-72BC-493D-96C8-FFBB7693A41D}" dt="2023-12-12T06:28:07.190" v="615" actId="478"/>
          <ac:spMkLst>
            <pc:docMk/>
            <pc:sldMk cId="332104327" sldId="259"/>
            <ac:spMk id="21" creationId="{F5C20015-092F-A0AF-FD5C-3A7968349CEF}"/>
          </ac:spMkLst>
        </pc:spChg>
        <pc:spChg chg="add del mod">
          <ac:chgData name="MD. ATIK ISHRAK SUJON" userId="82d1a808-12bb-42e9-8395-6091c5423216" providerId="ADAL" clId="{16B7D173-72BC-493D-96C8-FFBB7693A41D}" dt="2023-12-12T06:26:01.493" v="599" actId="478"/>
          <ac:spMkLst>
            <pc:docMk/>
            <pc:sldMk cId="332104327" sldId="259"/>
            <ac:spMk id="27" creationId="{5C2A4396-4589-C729-B6AF-DD2DD62DC0EF}"/>
          </ac:spMkLst>
        </pc:spChg>
        <pc:spChg chg="add del mod">
          <ac:chgData name="MD. ATIK ISHRAK SUJON" userId="82d1a808-12bb-42e9-8395-6091c5423216" providerId="ADAL" clId="{16B7D173-72BC-493D-96C8-FFBB7693A41D}" dt="2023-12-12T06:26:07.164" v="601" actId="478"/>
          <ac:spMkLst>
            <pc:docMk/>
            <pc:sldMk cId="332104327" sldId="259"/>
            <ac:spMk id="29" creationId="{B4E80A1C-38C4-09A2-ABAE-ECE15CE16512}"/>
          </ac:spMkLst>
        </pc:spChg>
        <pc:spChg chg="add del mod">
          <ac:chgData name="MD. ATIK ISHRAK SUJON" userId="82d1a808-12bb-42e9-8395-6091c5423216" providerId="ADAL" clId="{16B7D173-72BC-493D-96C8-FFBB7693A41D}" dt="2023-12-12T06:26:13.053" v="603" actId="478"/>
          <ac:spMkLst>
            <pc:docMk/>
            <pc:sldMk cId="332104327" sldId="259"/>
            <ac:spMk id="31" creationId="{DCB03D87-55B9-DFA7-6EB3-EF2577D53639}"/>
          </ac:spMkLst>
        </pc:spChg>
        <pc:spChg chg="add mod">
          <ac:chgData name="MD. ATIK ISHRAK SUJON" userId="82d1a808-12bb-42e9-8395-6091c5423216" providerId="ADAL" clId="{16B7D173-72BC-493D-96C8-FFBB7693A41D}" dt="2023-12-12T08:15:48.826" v="1708" actId="1076"/>
          <ac:spMkLst>
            <pc:docMk/>
            <pc:sldMk cId="332104327" sldId="259"/>
            <ac:spMk id="32" creationId="{FB4FF38B-0C7F-8DDF-7B40-92FB2BB8C48B}"/>
          </ac:spMkLst>
        </pc:spChg>
        <pc:spChg chg="add mod">
          <ac:chgData name="MD. ATIK ISHRAK SUJON" userId="82d1a808-12bb-42e9-8395-6091c5423216" providerId="ADAL" clId="{16B7D173-72BC-493D-96C8-FFBB7693A41D}" dt="2023-12-12T08:15:59.905" v="1709" actId="1076"/>
          <ac:spMkLst>
            <pc:docMk/>
            <pc:sldMk cId="332104327" sldId="259"/>
            <ac:spMk id="33" creationId="{360F8120-FC8E-3F30-67A5-73CB0B11182B}"/>
          </ac:spMkLst>
        </pc:spChg>
        <pc:spChg chg="add mod">
          <ac:chgData name="MD. ATIK ISHRAK SUJON" userId="82d1a808-12bb-42e9-8395-6091c5423216" providerId="ADAL" clId="{16B7D173-72BC-493D-96C8-FFBB7693A41D}" dt="2023-12-12T08:14:52.382" v="1701" actId="20577"/>
          <ac:spMkLst>
            <pc:docMk/>
            <pc:sldMk cId="332104327" sldId="259"/>
            <ac:spMk id="34" creationId="{3742D32F-7835-BF97-B1AB-483C6C59D250}"/>
          </ac:spMkLst>
        </pc:spChg>
        <pc:spChg chg="add mod">
          <ac:chgData name="MD. ATIK ISHRAK SUJON" userId="82d1a808-12bb-42e9-8395-6091c5423216" providerId="ADAL" clId="{16B7D173-72BC-493D-96C8-FFBB7693A41D}" dt="2023-12-12T08:14:25.455" v="1698" actId="1076"/>
          <ac:spMkLst>
            <pc:docMk/>
            <pc:sldMk cId="332104327" sldId="259"/>
            <ac:spMk id="35" creationId="{D4AF67BE-815D-6EA3-AB83-456AAA006589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4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2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4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6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8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6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7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8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9" creationId="{7BB34D5F-2B87-438E-8236-69C6068D47A4}"/>
          </ac:spMkLst>
        </pc:sp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8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4" creationId="{D1692A93-3514-4486-8B67-CCA4E0259BCB}"/>
          </ac:picMkLst>
        </pc:picChg>
        <pc:cxnChg chg="add mod">
          <ac:chgData name="MD. ATIK ISHRAK SUJON" userId="82d1a808-12bb-42e9-8395-6091c5423216" providerId="ADAL" clId="{16B7D173-72BC-493D-96C8-FFBB7693A41D}" dt="2023-12-12T06:39:32.114" v="822" actId="26606"/>
          <ac:cxnSpMkLst>
            <pc:docMk/>
            <pc:sldMk cId="332104327" sldId="259"/>
            <ac:cxnSpMk id="23" creationId="{90BEBAF7-6156-6C9A-B6C7-35182BA9B79B}"/>
          </ac:cxnSpMkLst>
        </pc:cxnChg>
      </pc:sldChg>
      <pc:sldChg chg="modSp del">
        <pc:chgData name="MD. ATIK ISHRAK SUJON" userId="82d1a808-12bb-42e9-8395-6091c5423216" providerId="ADAL" clId="{16B7D173-72BC-493D-96C8-FFBB7693A41D}" dt="2023-12-12T06:37:12.294" v="796" actId="47"/>
        <pc:sldMkLst>
          <pc:docMk/>
          <pc:sldMk cId="1663780162" sldId="260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2" creationId="{09140014-73D5-419B-8867-972BB18D52D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3" creationId="{A45AD8B9-3719-4696-A80F-16A618C5D13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4" creationId="{33D8731E-4977-402E-8BFD-895B4D0544CC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5" creationId="{91CDEC5F-B8EE-4BC1-843F-13135E6E7AB2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6" creationId="{50B65871-FA95-449A-B8BC-90486DE532EF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8" creationId="{905F172A-5D5D-43CD-A187-DA0D303F414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9" creationId="{C396FFDC-ADE8-4009-A466-A81787258E88}"/>
          </ac:spMkLst>
        </pc:spChg>
      </pc:sldChg>
      <pc:sldChg chg="modSp del">
        <pc:chgData name="MD. ATIK ISHRAK SUJON" userId="82d1a808-12bb-42e9-8395-6091c5423216" providerId="ADAL" clId="{16B7D173-72BC-493D-96C8-FFBB7693A41D}" dt="2023-12-12T06:10:41.524" v="445" actId="47"/>
        <pc:sldMkLst>
          <pc:docMk/>
          <pc:sldMk cId="1429429409" sldId="261"/>
        </pc:sldMkLst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2" creationId="{C4CA0637-CCAA-425E-A57A-6205AFDC8B8C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8" creationId="{C9FA0B0D-7B36-4D63-86BD-20E6E1B6A0D8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10" creationId="{A865CC01-A53B-495A-820C-BEC2680EDC42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11" creationId="{7AE81C1E-A7C3-40CD-9C11-0C03A2221292}"/>
          </ac:spMkLst>
        </pc:spChg>
      </pc:sldChg>
      <pc:sldChg chg="modSp del">
        <pc:chgData name="MD. ATIK ISHRAK SUJON" userId="82d1a808-12bb-42e9-8395-6091c5423216" providerId="ADAL" clId="{16B7D173-72BC-493D-96C8-FFBB7693A41D}" dt="2023-12-12T06:21:42.676" v="573" actId="47"/>
        <pc:sldMkLst>
          <pc:docMk/>
          <pc:sldMk cId="379728094" sldId="262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79728094" sldId="262"/>
            <ac:spMk id="3" creationId="{DA8AFAA9-633A-475C-B8ED-840A34F7294D}"/>
          </ac:spMkLst>
        </pc:spChg>
      </pc:sldChg>
      <pc:sldChg chg="modSp del">
        <pc:chgData name="MD. ATIK ISHRAK SUJON" userId="82d1a808-12bb-42e9-8395-6091c5423216" providerId="ADAL" clId="{16B7D173-72BC-493D-96C8-FFBB7693A41D}" dt="2023-12-12T06:01:34.442" v="254" actId="47"/>
        <pc:sldMkLst>
          <pc:docMk/>
          <pc:sldMk cId="4055079983" sldId="263"/>
        </pc:sldMkLst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2" creationId="{42DD0E59-4C68-4F87-9821-23C69713D980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3" creationId="{25A49E2A-E51F-4DB7-B643-0BACFA4CDF33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8" creationId="{9584E2DE-7061-44CB-A94B-5555484F9744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9" creationId="{87AF403D-91FB-404C-9346-862EFEC3564F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0" creationId="{0EE34DCC-0789-4B21-A328-FF554B1B07BE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1" creationId="{AA8375DF-11E9-44DF-BAA3-EACBE17AF4A7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2" creationId="{57F11552-18E0-4565-AE6F-DE5290DF1269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3" creationId="{92682AD9-94FA-4E64-864B-DC8F7A320D5C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4" creationId="{AE93F4CF-DD26-41DA-BA4C-2DCAC0B2F5EB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36" creationId="{9935192B-6592-4598-9D51-CFDF6F0A854F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1" creationId="{6B09ED3A-8EC7-42CA-B68B-1377E5460E75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2" creationId="{3E07A9F3-763B-41EA-AC65-8EDB2CA31B8A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3" creationId="{7E484450-BE48-4C65-AEE1-5650AAC06067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4" creationId="{F759A1DD-45A5-4764-8966-C107C4C4832C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5" creationId="{021B5FEC-BECF-4604-A9AB-1C9E810794F6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6" creationId="{53A42804-1F4C-424E-9CB4-D1CD97B11CDE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7" creationId="{8D8B5AD3-AE51-4D7A-AE7B-E9C350D0879B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57" creationId="{3A38BE84-957B-46B9-A315-4B5064DFF1A1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58" creationId="{E1900601-8B04-4FF3-B06F-6BEFAC6556D3}"/>
          </ac:spMkLst>
        </pc:sp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57" creationId="{1AA9DB68-9DD0-4157-9F94-F215A6B134C1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59" creationId="{32C08192-2F27-4ED3-9CEE-4C37C7DFE674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1" creationId="{CA581025-9A6A-4294-8F86-E611BCEFAB15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3" creationId="{0AB7C4F4-0E33-47EC-A40D-D03ECD81A39B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5" creationId="{13CD5AED-E130-432E-8952-7CB3F68F3312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7" creationId="{73D462EE-3D1E-4964-B729-2B963BD87288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9" creationId="{3DD82FDB-1001-45E1-AA54-7904FCC108DE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 ord setBg delDesignElem">
        <pc:chgData name="MD. ATIK ISHRAK SUJON" userId="82d1a808-12bb-42e9-8395-6091c5423216" providerId="ADAL" clId="{16B7D173-72BC-493D-96C8-FFBB7693A41D}" dt="2023-12-12T08:19:50.111" v="1790" actId="1076"/>
        <pc:sldMkLst>
          <pc:docMk/>
          <pc:sldMk cId="2619301236" sldId="264"/>
        </pc:sldMkLst>
        <pc:spChg chg="mod ord">
          <ac:chgData name="MD. ATIK ISHRAK SUJON" userId="82d1a808-12bb-42e9-8395-6091c5423216" providerId="ADAL" clId="{16B7D173-72BC-493D-96C8-FFBB7693A41D}" dt="2023-12-12T08:19:50.111" v="1790" actId="1076"/>
          <ac:spMkLst>
            <pc:docMk/>
            <pc:sldMk cId="2619301236" sldId="264"/>
            <ac:spMk id="2" creationId="{4F6A2D15-4D68-4BF7-9421-032AE6C8852C}"/>
          </ac:spMkLst>
        </pc:spChg>
        <pc:spChg chg="add del mod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D. ATIK ISHRAK SUJON" userId="82d1a808-12bb-42e9-8395-6091c5423216" providerId="ADAL" clId="{16B7D173-72BC-493D-96C8-FFBB7693A41D}" dt="2023-12-12T05:39:15.494" v="1" actId="478"/>
          <ac:spMkLst>
            <pc:docMk/>
            <pc:sldMk cId="2619301236" sldId="264"/>
            <ac:spMk id="5" creationId="{04F4EEFD-18DA-C8FA-659E-5000BDF45954}"/>
          </ac:spMkLst>
        </pc:spChg>
        <pc:spChg chg="add del mod">
          <ac:chgData name="MD. ATIK ISHRAK SUJON" userId="82d1a808-12bb-42e9-8395-6091c5423216" providerId="ADAL" clId="{16B7D173-72BC-493D-96C8-FFBB7693A41D}" dt="2023-12-12T05:39:17.501" v="3" actId="478"/>
          <ac:spMkLst>
            <pc:docMk/>
            <pc:sldMk cId="2619301236" sldId="264"/>
            <ac:spMk id="7" creationId="{AB60EA16-1C55-8A51-760D-894282ED9FEC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0" creationId="{F5F1AEEC-D56B-4D10-B1F5-63AA91152B53}"/>
          </ac:spMkLst>
        </pc:spChg>
        <pc:spChg chg="add 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D. ATIK ISHRAK SUJON" userId="82d1a808-12bb-42e9-8395-6091c5423216" providerId="ADAL" clId="{16B7D173-72BC-493D-96C8-FFBB7693A41D}" dt="2023-12-12T05:39:19.572" v="5" actId="478"/>
          <ac:spMkLst>
            <pc:docMk/>
            <pc:sldMk cId="2619301236" sldId="264"/>
            <ac:spMk id="17" creationId="{A4144DEC-CFE9-4B9D-4DCC-3D10F0380D74}"/>
          </ac:spMkLst>
        </pc:spChg>
        <pc:spChg chg="add del mod">
          <ac:chgData name="MD. ATIK ISHRAK SUJON" userId="82d1a808-12bb-42e9-8395-6091c5423216" providerId="ADAL" clId="{16B7D173-72BC-493D-96C8-FFBB7693A41D}" dt="2023-12-12T05:39:21.261" v="8" actId="478"/>
          <ac:spMkLst>
            <pc:docMk/>
            <pc:sldMk cId="2619301236" sldId="264"/>
            <ac:spMk id="21" creationId="{CF489B27-5D4D-EE0B-D040-DAB35E2366E7}"/>
          </ac:spMkLst>
        </pc:spChg>
        <pc:spChg chg="del mod">
          <ac:chgData name="MD. ATIK ISHRAK SUJON" userId="82d1a808-12bb-42e9-8395-6091c5423216" providerId="ADAL" clId="{16B7D173-72BC-493D-96C8-FFBB7693A41D}" dt="2023-12-12T05:44:30.977" v="62" actId="478"/>
          <ac:spMkLst>
            <pc:docMk/>
            <pc:sldMk cId="2619301236" sldId="264"/>
            <ac:spMk id="24" creationId="{918C3C97-444D-4600-8553-B9C4C1F8483B}"/>
          </ac:spMkLst>
        </pc:spChg>
        <pc:spChg chg="mod ord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25" creationId="{148E9129-4CC6-47BA-ACD8-2C632A8660EC}"/>
          </ac:spMkLst>
        </pc:spChg>
        <pc:spChg chg="add del mod">
          <ac:chgData name="MD. ATIK ISHRAK SUJON" userId="82d1a808-12bb-42e9-8395-6091c5423216" providerId="ADAL" clId="{16B7D173-72BC-493D-96C8-FFBB7693A41D}" dt="2023-12-12T05:39:40.157" v="12" actId="21"/>
          <ac:spMkLst>
            <pc:docMk/>
            <pc:sldMk cId="2619301236" sldId="264"/>
            <ac:spMk id="26" creationId="{A4CD31D0-EBCB-3E79-6317-5370EA6EE78D}"/>
          </ac:spMkLst>
        </pc:spChg>
        <pc:spChg chg="add del mod">
          <ac:chgData name="MD. ATIK ISHRAK SUJON" userId="82d1a808-12bb-42e9-8395-6091c5423216" providerId="ADAL" clId="{16B7D173-72BC-493D-96C8-FFBB7693A41D}" dt="2023-12-12T05:39:40.157" v="12" actId="21"/>
          <ac:spMkLst>
            <pc:docMk/>
            <pc:sldMk cId="2619301236" sldId="264"/>
            <ac:spMk id="28" creationId="{262FDA0E-BCEC-1E2D-016C-0CF9AFDDB0C1}"/>
          </ac:spMkLst>
        </pc:spChg>
        <pc:spChg chg="add del mod">
          <ac:chgData name="MD. ATIK ISHRAK SUJON" userId="82d1a808-12bb-42e9-8395-6091c5423216" providerId="ADAL" clId="{16B7D173-72BC-493D-96C8-FFBB7693A41D}" dt="2023-12-12T05:39:39.823" v="11"/>
          <ac:spMkLst>
            <pc:docMk/>
            <pc:sldMk cId="2619301236" sldId="264"/>
            <ac:spMk id="29" creationId="{1325AE6D-6720-6A3F-1803-C1CFFD226BB3}"/>
          </ac:spMkLst>
        </pc:spChg>
        <pc:spChg chg="add del mod">
          <ac:chgData name="MD. ATIK ISHRAK SUJON" userId="82d1a808-12bb-42e9-8395-6091c5423216" providerId="ADAL" clId="{16B7D173-72BC-493D-96C8-FFBB7693A41D}" dt="2023-12-12T05:39:39.823" v="11"/>
          <ac:spMkLst>
            <pc:docMk/>
            <pc:sldMk cId="2619301236" sldId="264"/>
            <ac:spMk id="30" creationId="{E8BD3496-9476-B7BF-9265-A35CF7E526A5}"/>
          </ac:spMkLst>
        </pc:spChg>
        <pc:spChg chg="add del mod">
          <ac:chgData name="MD. ATIK ISHRAK SUJON" userId="82d1a808-12bb-42e9-8395-6091c5423216" providerId="ADAL" clId="{16B7D173-72BC-493D-96C8-FFBB7693A41D}" dt="2023-12-12T05:39:59.253" v="16" actId="478"/>
          <ac:spMkLst>
            <pc:docMk/>
            <pc:sldMk cId="2619301236" sldId="264"/>
            <ac:spMk id="32" creationId="{3085AB4D-7CED-94B7-2A5C-01EC40594987}"/>
          </ac:spMkLst>
        </pc:spChg>
        <pc:spChg chg="add del mod">
          <ac:chgData name="MD. ATIK ISHRAK SUJON" userId="82d1a808-12bb-42e9-8395-6091c5423216" providerId="ADAL" clId="{16B7D173-72BC-493D-96C8-FFBB7693A41D}" dt="2023-12-12T05:39:59.253" v="16" actId="478"/>
          <ac:spMkLst>
            <pc:docMk/>
            <pc:sldMk cId="2619301236" sldId="264"/>
            <ac:spMk id="34" creationId="{BBB687CF-E3B2-0F2E-211A-9150E7E20EE8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36" creationId="{B7F0E814-4174-598E-4FBB-AAD1DE8F93AF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38" creationId="{0810F3DF-211D-F043-5ED5-01B9A9DF2396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0" creationId="{6FB60C55-4C47-4F9F-4B96-43EF7845EA5A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2" creationId="{1DDE32CC-B01C-0B88-E19E-A70070D560AC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4" creationId="{2FC2C7ED-7DF0-71E1-DC38-10A516968A04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6" creationId="{5D49A403-F11C-855A-CBE9-301BC03CEA01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5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9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1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3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5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6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8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70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7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8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81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82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19.535" v="143" actId="26606"/>
          <ac:spMkLst>
            <pc:docMk/>
            <pc:sldMk cId="2619301236" sldId="264"/>
            <ac:spMk id="8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9.535" v="143" actId="26606"/>
          <ac:spMkLst>
            <pc:docMk/>
            <pc:sldMk cId="2619301236" sldId="264"/>
            <ac:spMk id="8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6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7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8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6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7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8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9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1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7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8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9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20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2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9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30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31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3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9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0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1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2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4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4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5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5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7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5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9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0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2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16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6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5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6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7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6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8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18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6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7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8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9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0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7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8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9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10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1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8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9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20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21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2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3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4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4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1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5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3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7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5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2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6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4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4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5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6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7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7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5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6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7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8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8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6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7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8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9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0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7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8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9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10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1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8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9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20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21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2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9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0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1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2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3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4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4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2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4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2.972" v="553" actId="26606"/>
          <ac:spMkLst>
            <pc:docMk/>
            <pc:sldMk cId="2619301236" sldId="264"/>
            <ac:spMk id="36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3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5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6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42.972" v="553" actId="26606"/>
          <ac:spMkLst>
            <pc:docMk/>
            <pc:sldMk cId="2619301236" sldId="264"/>
            <ac:spMk id="37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5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6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7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3:49.311" v="195" actId="26606"/>
          <ac:spMkLst>
            <pc:docMk/>
            <pc:sldMk cId="2619301236" sldId="264"/>
            <ac:spMk id="39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49.311" v="195" actId="26606"/>
          <ac:spMkLst>
            <pc:docMk/>
            <pc:sldMk cId="2619301236" sldId="264"/>
            <ac:spMk id="39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39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2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3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5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40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0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4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5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6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4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5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9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4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7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8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9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50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6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61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7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7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0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1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2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3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84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8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1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2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3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9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49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1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2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3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4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50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0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2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3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4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5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51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4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5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6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7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6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8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39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6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7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8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9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50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7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8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9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60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61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9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70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71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72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7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7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9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0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91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2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4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59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2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3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4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5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0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0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1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4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6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8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50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3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5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5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5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4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5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6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6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7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7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0" creationId="{6288FA97-C16B-4222-8C4D-E22F58E87AE4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1" creationId="{D5395B5B-2522-4AED-9DF1-8EA401469F59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2" creationId="{86745676-985D-4F8F-BBC9-74CCF08EF6B8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7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8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9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90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8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9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700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1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11" creationId="{F98810A7-E114-447A-A7D6-69B27CFB5650}"/>
          </ac:spMkLst>
        </pc:spChg>
        <pc:graphicFrameChg chg="add mod modGraphic">
          <ac:chgData name="MD. ATIK ISHRAK SUJON" userId="82d1a808-12bb-42e9-8395-6091c5423216" providerId="ADAL" clId="{16B7D173-72BC-493D-96C8-FFBB7693A41D}" dt="2023-12-12T06:40:13.650" v="828" actId="26606"/>
          <ac:graphicFrameMkLst>
            <pc:docMk/>
            <pc:sldMk cId="2619301236" sldId="264"/>
            <ac:graphicFrameMk id="47" creationId="{65607659-3369-2A67-BC73-BE7362E08B11}"/>
          </ac:graphicFrameMkLst>
        </pc:graphicFrameChg>
        <pc:picChg chg="del">
          <ac:chgData name="MD. ATIK ISHRAK SUJON" userId="82d1a808-12bb-42e9-8395-6091c5423216" providerId="ADAL" clId="{16B7D173-72BC-493D-96C8-FFBB7693A41D}" dt="2023-12-12T05:39:14.239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D. ATIK ISHRAK SUJON" userId="82d1a808-12bb-42e9-8395-6091c5423216" providerId="ADAL" clId="{16B7D173-72BC-493D-96C8-FFBB7693A41D}" dt="2023-12-12T05:39:16.495" v="2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D. ATIK ISHRAK SUJON" userId="82d1a808-12bb-42e9-8395-6091c5423216" providerId="ADAL" clId="{16B7D173-72BC-493D-96C8-FFBB7693A41D}" dt="2023-12-12T05:39:18.622" v="4" actId="478"/>
          <ac:picMkLst>
            <pc:docMk/>
            <pc:sldMk cId="2619301236" sldId="264"/>
            <ac:picMk id="20" creationId="{618E88B2-D607-4D3C-9519-A591A729DCC9}"/>
          </ac:picMkLst>
        </pc:picChg>
        <pc:picChg chg="del mod">
          <ac:chgData name="MD. ATIK ISHRAK SUJON" userId="82d1a808-12bb-42e9-8395-6091c5423216" providerId="ADAL" clId="{16B7D173-72BC-493D-96C8-FFBB7693A41D}" dt="2023-12-12T05:39:20.518" v="7" actId="478"/>
          <ac:picMkLst>
            <pc:docMk/>
            <pc:sldMk cId="2619301236" sldId="264"/>
            <ac:picMk id="22" creationId="{82AF3253-9767-4EC7-B0DB-3A850BEFB035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4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6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6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8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9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4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6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7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7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7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4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5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6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7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7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7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4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4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5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5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6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6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7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7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7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7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8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8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38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8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39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40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0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0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1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1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41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1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1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2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2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3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3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5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6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5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6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5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6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1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51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1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1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2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2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2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57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7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7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8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8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59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59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60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0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0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1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1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61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61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3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3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4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4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4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5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5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5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6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6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6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6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7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8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8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6" creationId="{69F01145-BEA3-4CBF-AA21-10077B948CA8}"/>
          </ac:picMkLst>
        </pc:picChg>
      </pc:sldChg>
      <pc:sldChg chg="addSp delSp modSp del mod setBg addAnim delAnim setClrOvrMap delDesignElem">
        <pc:chgData name="MD. ATIK ISHRAK SUJON" userId="82d1a808-12bb-42e9-8395-6091c5423216" providerId="ADAL" clId="{16B7D173-72BC-493D-96C8-FFBB7693A41D}" dt="2023-12-12T06:21:40.152" v="572" actId="47"/>
        <pc:sldMkLst>
          <pc:docMk/>
          <pc:sldMk cId="744379741" sldId="265"/>
        </pc:sldMkLst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2" creationId="{D94A2CD4-732A-43E4-BCB9-CBA2055E0AC6}"/>
          </ac:spMkLst>
        </pc:spChg>
        <pc:spChg chg="mo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3" creationId="{45FD0450-A909-4CD9-8912-96A19ACEB7CB}"/>
          </ac:spMkLst>
        </pc:spChg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5" creationId="{3555A49C-96F4-440D-B89E-A0AE94F70108}"/>
          </ac:spMkLst>
        </pc:spChg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6" creationId="{F2A39FA3-9AE3-4689-A469-B7D2DFCCC2D9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15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16" creationId="{989BE678-777B-482A-A616-FEDC47B162E5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1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2" creationId="{D28BE0C3-2102-4820-B88B-A448B1840D14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3" creationId="{DE27238C-8EAF-4098-86E6-7723B7DAE601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5" creationId="{992F97B1-1891-4FCC-9E5F-BA97EDB48F89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6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7" creationId="{78C6C821-FEE1-4EB6-9590-C021440C77DE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0" creationId="{989BE678-777B-482A-A616-FEDC47B162E5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3" creationId="{D28BE0C3-2102-4820-B88B-A448B1840D14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5" creationId="{C885E190-58DD-42DD-A4A8-401E15C92A52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37" creationId="{B61A74B3-E247-44D4-8C48-FAE8E2056401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1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4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5" creationId="{DDCA251B-4F28-43A9-A5FD-47101E24C81F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6" creationId="{27B3E067-68A1-4E6F-8B2A-DF0DC2803F92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7" creationId="{148F0EEF-7B63-4EC4-96D4-6AFBF46B1A58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8" creationId="{4FB5E673-6D85-4457-A048-FD09048DCECA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6" creationId="{E6A222EB-A81E-4238-B08D-AAB1828C8E0B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7" creationId="{E014676C-074B-475A-8346-9C901C86CB97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6" creationId="{59EC6FFF-3949-4638-A265-B1515909B9FA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7" creationId="{8C05BC5F-3118-49D0-B18C-5D9CC922C23D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8" creationId="{9A4B1E59-3C8A-453C-B841-6AB3B0CF7069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6" creationId="{DE27238C-8EAF-4098-86E6-7723B7DAE601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7" creationId="{992F97B1-1891-4FCC-9E5F-BA97EDB48F89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8" creationId="{78C6C821-FEE1-4EB6-9590-C021440C77DE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9" creationId="{B61A74B3-E247-44D4-8C48-FAE8E2056401}"/>
          </ac:spMkLst>
        </pc:sp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8" creationId="{E13FCC7D-96E3-1CB1-C9C7-9EEFEB6B8C19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1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2" creationId="{DF19BAF3-7E20-4B9D-B544-BABAEEA1FA75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3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4" creationId="{950648F4-ABCD-4DF0-8641-76CFB2354721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7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8" creationId="{CF1EB4BD-9C7E-4AA3-9681-C7EB0DA6250B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9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20" creationId="{94AAE3AA-3759-4D28-B0EF-575F25A5146C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28" creationId="{DF19BAF3-7E20-4B9D-B544-BABAEEA1FA75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29" creationId="{950648F4-ABCD-4DF0-8641-76CFB2354721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1" creationId="{CF1EB4BD-9C7E-4AA3-9681-C7EB0DA6250B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2" creationId="{94AAE3AA-3759-4D28-B0EF-575F25A5146C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4" creationId="{0E39099F-D2E3-C58B-72DF-FFDACD01E92B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39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0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2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3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4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4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4" creationId="{6AC7D913-60B7-4603-881B-831DA5D3A940}"/>
          </ac:picMkLst>
        </pc:picChg>
        <pc:cxnChg chg="add del">
          <ac:chgData name="MD. ATIK ISHRAK SUJON" userId="82d1a808-12bb-42e9-8395-6091c5423216" providerId="ADAL" clId="{16B7D173-72BC-493D-96C8-FFBB7693A41D}" dt="2023-12-12T06:09:58.419" v="440" actId="26606"/>
          <ac:cxnSpMkLst>
            <pc:docMk/>
            <pc:sldMk cId="744379741" sldId="265"/>
            <ac:cxnSpMk id="58" creationId="{179C4C8E-197B-4679-AE96-B5147F971C90}"/>
          </ac:cxnSpMkLst>
        </pc:cxnChg>
      </pc:sldChg>
      <pc:sldChg chg="modSp add del">
        <pc:chgData name="MD. ATIK ISHRAK SUJON" userId="82d1a808-12bb-42e9-8395-6091c5423216" providerId="ADAL" clId="{16B7D173-72BC-493D-96C8-FFBB7693A41D}" dt="2023-12-12T06:37:13.518" v="797" actId="47"/>
        <pc:sldMkLst>
          <pc:docMk/>
          <pc:sldMk cId="1742861620" sldId="266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3" creationId="{FED19BCA-B61F-4EA6-A1FB-CCA3BD8506FB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5" creationId="{4135E32A-1A8C-43D2-9C6E-12887B4DEDFB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6" creationId="{7C4B8313-9270-4128-8674-3A3E42B806BC}"/>
          </ac:spMkLst>
        </pc:spChg>
      </pc:sldChg>
      <pc:sldChg chg="del">
        <pc:chgData name="MD. ATIK ISHRAK SUJON" userId="82d1a808-12bb-42e9-8395-6091c5423216" providerId="ADAL" clId="{16B7D173-72BC-493D-96C8-FFBB7693A41D}" dt="2023-12-12T05:50:19.921" v="131" actId="47"/>
        <pc:sldMkLst>
          <pc:docMk/>
          <pc:sldMk cId="2499682613" sldId="269"/>
        </pc:sldMkLst>
      </pc:sldChg>
      <pc:sldChg chg="addSp delSp modSp mod setBg delDesignElem">
        <pc:chgData name="MD. ATIK ISHRAK SUJON" userId="82d1a808-12bb-42e9-8395-6091c5423216" providerId="ADAL" clId="{16B7D173-72BC-493D-96C8-FFBB7693A41D}" dt="2023-12-12T08:20:32.696" v="1797" actId="14100"/>
        <pc:sldMkLst>
          <pc:docMk/>
          <pc:sldMk cId="2896385493" sldId="270"/>
        </pc:sldMkLst>
        <pc:spChg chg="mod">
          <ac:chgData name="MD. ATIK ISHRAK SUJON" userId="82d1a808-12bb-42e9-8395-6091c5423216" providerId="ADAL" clId="{16B7D173-72BC-493D-96C8-FFBB7693A41D}" dt="2023-12-12T08:20:32.696" v="1797" actId="14100"/>
          <ac:spMkLst>
            <pc:docMk/>
            <pc:sldMk cId="2896385493" sldId="270"/>
            <ac:spMk id="3" creationId="{77762301-F83A-4BEA-9D11-E6C99FB574A8}"/>
          </ac:spMkLst>
        </pc:spChg>
        <pc:spChg chg="mod ord">
          <ac:chgData name="MD. ATIK ISHRAK SUJON" userId="82d1a808-12bb-42e9-8395-6091c5423216" providerId="ADAL" clId="{16B7D173-72BC-493D-96C8-FFBB7693A41D}" dt="2023-12-12T06:42:32.850" v="891" actId="26606"/>
          <ac:spMkLst>
            <pc:docMk/>
            <pc:sldMk cId="2896385493" sldId="270"/>
            <ac:spMk id="7" creationId="{4E98E6AD-9D37-499C-898E-ED12AC36D31D}"/>
          </ac:spMkLst>
        </pc:spChg>
        <pc:spChg chg="mod ord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8" creationId="{92908AF9-2A07-4B50-BC13-471792106EC8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3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4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7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4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0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51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2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6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5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0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4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5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6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7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68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13.178" v="409" actId="26606"/>
          <ac:spMkLst>
            <pc:docMk/>
            <pc:sldMk cId="2896385493" sldId="270"/>
            <ac:spMk id="7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3.178" v="409" actId="26606"/>
          <ac:spMkLst>
            <pc:docMk/>
            <pc:sldMk cId="2896385493" sldId="270"/>
            <ac:spMk id="7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7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2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3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4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5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89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2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3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4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5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6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9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0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4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5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6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7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0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6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7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8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1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9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3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8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9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40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41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11:50.461" v="483" actId="26606"/>
          <ac:spMkLst>
            <pc:docMk/>
            <pc:sldMk cId="2896385493" sldId="270"/>
            <ac:spMk id="145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0.461" v="483" actId="26606"/>
          <ac:spMkLst>
            <pc:docMk/>
            <pc:sldMk cId="2896385493" sldId="270"/>
            <ac:spMk id="14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49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6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7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8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9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7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7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58.978" v="489" actId="26606"/>
          <ac:spMkLst>
            <pc:docMk/>
            <pc:sldMk cId="2896385493" sldId="270"/>
            <ac:spMk id="17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8.978" v="489" actId="26606"/>
          <ac:spMkLst>
            <pc:docMk/>
            <pc:sldMk cId="2896385493" sldId="270"/>
            <ac:spMk id="17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7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6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7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8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89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9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00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7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1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11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8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9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20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21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22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5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9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0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1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2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2:10.106" v="501" actId="26606"/>
          <ac:spMkLst>
            <pc:docMk/>
            <pc:sldMk cId="2896385493" sldId="270"/>
            <ac:spMk id="236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0.106" v="501" actId="26606"/>
          <ac:spMkLst>
            <pc:docMk/>
            <pc:sldMk cId="2896385493" sldId="270"/>
            <ac:spMk id="239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7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8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9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50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2:15.318" v="505" actId="26606"/>
          <ac:spMkLst>
            <pc:docMk/>
            <pc:sldMk cId="2896385493" sldId="270"/>
            <ac:spMk id="25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318" v="505" actId="26606"/>
          <ac:spMkLst>
            <pc:docMk/>
            <pc:sldMk cId="2896385493" sldId="270"/>
            <ac:spMk id="25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1.818" v="810" actId="26606"/>
          <ac:spMkLst>
            <pc:docMk/>
            <pc:sldMk cId="2896385493" sldId="270"/>
            <ac:spMk id="25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945" v="507" actId="26606"/>
          <ac:spMkLst>
            <pc:docMk/>
            <pc:sldMk cId="2896385493" sldId="270"/>
            <ac:spMk id="26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945" v="507" actId="26606"/>
          <ac:spMkLst>
            <pc:docMk/>
            <pc:sldMk cId="2896385493" sldId="270"/>
            <ac:spMk id="26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6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2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3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4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38:01.818" v="810" actId="26606"/>
          <ac:spMkLst>
            <pc:docMk/>
            <pc:sldMk cId="2896385493" sldId="270"/>
            <ac:spMk id="27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7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2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3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4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8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2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3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5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29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1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2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3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4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0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2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3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5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1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1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2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3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4" creationId="{10B541F0-7F6E-402E-84D8-CF96EACA5FBC}"/>
          </ac:spMkLst>
        </pc:spChg>
        <pc:graphicFrameChg chg="mod ord modGraphic">
          <ac:chgData name="MD. ATIK ISHRAK SUJON" userId="82d1a808-12bb-42e9-8395-6091c5423216" providerId="ADAL" clId="{16B7D173-72BC-493D-96C8-FFBB7693A41D}" dt="2023-12-12T06:42:32.850" v="891" actId="26606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3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4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5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55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5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59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61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62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6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7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8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8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87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88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90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9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9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99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101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102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0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3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4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7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60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7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7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4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7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3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4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5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7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8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4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5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5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6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7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8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8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9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8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9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0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1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8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9" creationId="{D1692A93-3514-4486-8B67-CCA4E0259BCB}"/>
          </ac:picMkLst>
        </pc:picChg>
      </pc:sldChg>
      <pc:sldChg chg="addSp delSp modSp add mod ord">
        <pc:chgData name="MD. ATIK ISHRAK SUJON" userId="82d1a808-12bb-42e9-8395-6091c5423216" providerId="ADAL" clId="{16B7D173-72BC-493D-96C8-FFBB7693A41D}" dt="2023-12-12T08:06:46.041" v="1553" actId="122"/>
        <pc:sldMkLst>
          <pc:docMk/>
          <pc:sldMk cId="1616373707" sldId="271"/>
        </pc:sldMkLst>
        <pc:spChg chg="del mod">
          <ac:chgData name="MD. ATIK ISHRAK SUJON" userId="82d1a808-12bb-42e9-8395-6091c5423216" providerId="ADAL" clId="{16B7D173-72BC-493D-96C8-FFBB7693A41D}" dt="2023-12-12T07:42:20.560" v="1389" actId="478"/>
          <ac:spMkLst>
            <pc:docMk/>
            <pc:sldMk cId="1616373707" sldId="271"/>
            <ac:spMk id="2" creationId="{1BEF5859-10C9-4588-9727-B9362E26C29D}"/>
          </ac:spMkLst>
        </pc:spChg>
        <pc:spChg chg="del">
          <ac:chgData name="MD. ATIK ISHRAK SUJON" userId="82d1a808-12bb-42e9-8395-6091c5423216" providerId="ADAL" clId="{16B7D173-72BC-493D-96C8-FFBB7693A41D}" dt="2023-12-12T06:47:21.221" v="909" actId="478"/>
          <ac:spMkLst>
            <pc:docMk/>
            <pc:sldMk cId="1616373707" sldId="271"/>
            <ac:spMk id="3" creationId="{5671D7E5-EF66-4BCD-8DAA-E9061157F0BE}"/>
          </ac:spMkLst>
        </pc:spChg>
        <pc:spChg chg="del mod">
          <ac:chgData name="MD. ATIK ISHRAK SUJON" userId="82d1a808-12bb-42e9-8395-6091c5423216" providerId="ADAL" clId="{16B7D173-72BC-493D-96C8-FFBB7693A41D}" dt="2023-12-12T07:42:30.904" v="1392" actId="478"/>
          <ac:spMkLst>
            <pc:docMk/>
            <pc:sldMk cId="1616373707" sldId="271"/>
            <ac:spMk id="4" creationId="{36C19884-873C-4D13-BE6D-318CF07B0D12}"/>
          </ac:spMkLst>
        </pc:spChg>
        <pc:spChg chg="add del mod">
          <ac:chgData name="MD. ATIK ISHRAK SUJON" userId="82d1a808-12bb-42e9-8395-6091c5423216" providerId="ADAL" clId="{16B7D173-72BC-493D-96C8-FFBB7693A41D}" dt="2023-12-12T06:51:20.261" v="910" actId="22"/>
          <ac:spMkLst>
            <pc:docMk/>
            <pc:sldMk cId="1616373707" sldId="271"/>
            <ac:spMk id="7" creationId="{00FCD895-2BC5-3256-E63B-A4CEA1FD29B2}"/>
          </ac:spMkLst>
        </pc:spChg>
        <pc:spChg chg="add mod">
          <ac:chgData name="MD. ATIK ISHRAK SUJON" userId="82d1a808-12bb-42e9-8395-6091c5423216" providerId="ADAL" clId="{16B7D173-72BC-493D-96C8-FFBB7693A41D}" dt="2023-12-12T07:46:36.457" v="1430" actId="1076"/>
          <ac:spMkLst>
            <pc:docMk/>
            <pc:sldMk cId="1616373707" sldId="271"/>
            <ac:spMk id="10" creationId="{C56B527B-23E8-7891-E6E7-BED3A8D5DD62}"/>
          </ac:spMkLst>
        </pc:spChg>
        <pc:spChg chg="add mod">
          <ac:chgData name="MD. ATIK ISHRAK SUJON" userId="82d1a808-12bb-42e9-8395-6091c5423216" providerId="ADAL" clId="{16B7D173-72BC-493D-96C8-FFBB7693A41D}" dt="2023-12-12T07:47:27.618" v="1440" actId="1076"/>
          <ac:spMkLst>
            <pc:docMk/>
            <pc:sldMk cId="1616373707" sldId="271"/>
            <ac:spMk id="13" creationId="{0E0DEDF3-B705-2114-7B79-E3A71B36D284}"/>
          </ac:spMkLst>
        </pc:spChg>
        <pc:spChg chg="add mod">
          <ac:chgData name="MD. ATIK ISHRAK SUJON" userId="82d1a808-12bb-42e9-8395-6091c5423216" providerId="ADAL" clId="{16B7D173-72BC-493D-96C8-FFBB7693A41D}" dt="2023-12-12T07:48:02.028" v="1450" actId="20577"/>
          <ac:spMkLst>
            <pc:docMk/>
            <pc:sldMk cId="1616373707" sldId="271"/>
            <ac:spMk id="20" creationId="{C4653937-57C1-11CC-8D52-2465FF0770F7}"/>
          </ac:spMkLst>
        </pc:spChg>
        <pc:spChg chg="add mod">
          <ac:chgData name="MD. ATIK ISHRAK SUJON" userId="82d1a808-12bb-42e9-8395-6091c5423216" providerId="ADAL" clId="{16B7D173-72BC-493D-96C8-FFBB7693A41D}" dt="2023-12-12T07:51:03.992" v="1464" actId="1076"/>
          <ac:spMkLst>
            <pc:docMk/>
            <pc:sldMk cId="1616373707" sldId="271"/>
            <ac:spMk id="21" creationId="{2854534C-B990-A076-76B1-241B21E2E406}"/>
          </ac:spMkLst>
        </pc:spChg>
        <pc:spChg chg="add mod">
          <ac:chgData name="MD. ATIK ISHRAK SUJON" userId="82d1a808-12bb-42e9-8395-6091c5423216" providerId="ADAL" clId="{16B7D173-72BC-493D-96C8-FFBB7693A41D}" dt="2023-12-12T08:01:07.702" v="1473" actId="1076"/>
          <ac:spMkLst>
            <pc:docMk/>
            <pc:sldMk cId="1616373707" sldId="271"/>
            <ac:spMk id="24" creationId="{8413B856-3C2B-DF8D-FE3F-6FD864CEBA1B}"/>
          </ac:spMkLst>
        </pc:spChg>
        <pc:spChg chg="add mod">
          <ac:chgData name="MD. ATIK ISHRAK SUJON" userId="82d1a808-12bb-42e9-8395-6091c5423216" providerId="ADAL" clId="{16B7D173-72BC-493D-96C8-FFBB7693A41D}" dt="2023-12-12T08:01:38.518" v="1505" actId="14100"/>
          <ac:spMkLst>
            <pc:docMk/>
            <pc:sldMk cId="1616373707" sldId="271"/>
            <ac:spMk id="27" creationId="{AB738FFD-EDC5-B37C-05F2-CA7C23D033C7}"/>
          </ac:spMkLst>
        </pc:spChg>
        <pc:spChg chg="add mod">
          <ac:chgData name="MD. ATIK ISHRAK SUJON" userId="82d1a808-12bb-42e9-8395-6091c5423216" providerId="ADAL" clId="{16B7D173-72BC-493D-96C8-FFBB7693A41D}" dt="2023-12-12T08:06:46.041" v="1553" actId="122"/>
          <ac:spMkLst>
            <pc:docMk/>
            <pc:sldMk cId="1616373707" sldId="271"/>
            <ac:spMk id="30" creationId="{E90643A6-2797-8343-2671-FC59B2592583}"/>
          </ac:spMkLst>
        </pc:spChg>
        <pc:picChg chg="add del mod">
          <ac:chgData name="MD. ATIK ISHRAK SUJON" userId="82d1a808-12bb-42e9-8395-6091c5423216" providerId="ADAL" clId="{16B7D173-72BC-493D-96C8-FFBB7693A41D}" dt="2023-12-12T07:06:57.320" v="965" actId="478"/>
          <ac:picMkLst>
            <pc:docMk/>
            <pc:sldMk cId="1616373707" sldId="271"/>
            <ac:picMk id="5" creationId="{738AD151-8470-AE8E-639B-2C3F1AB4EB44}"/>
          </ac:picMkLst>
        </pc:picChg>
        <pc:picChg chg="add del mod">
          <ac:chgData name="MD. ATIK ISHRAK SUJON" userId="82d1a808-12bb-42e9-8395-6091c5423216" providerId="ADAL" clId="{16B7D173-72BC-493D-96C8-FFBB7693A41D}" dt="2023-12-12T07:10:09.906" v="974" actId="478"/>
          <ac:picMkLst>
            <pc:docMk/>
            <pc:sldMk cId="1616373707" sldId="271"/>
            <ac:picMk id="8" creationId="{BF80DF23-E0DA-4456-D0CF-39DE01910505}"/>
          </ac:picMkLst>
        </pc:picChg>
        <pc:picChg chg="add mod ord">
          <ac:chgData name="MD. ATIK ISHRAK SUJON" userId="82d1a808-12bb-42e9-8395-6091c5423216" providerId="ADAL" clId="{16B7D173-72BC-493D-96C8-FFBB7693A41D}" dt="2023-12-12T07:48:14.371" v="1451" actId="1076"/>
          <ac:picMkLst>
            <pc:docMk/>
            <pc:sldMk cId="1616373707" sldId="271"/>
            <ac:picMk id="9" creationId="{1486F8FB-34BE-D8CC-B416-4DA5176C58E5}"/>
          </ac:picMkLst>
        </pc:picChg>
        <pc:picChg chg="add mod">
          <ac:chgData name="MD. ATIK ISHRAK SUJON" userId="82d1a808-12bb-42e9-8395-6091c5423216" providerId="ADAL" clId="{16B7D173-72BC-493D-96C8-FFBB7693A41D}" dt="2023-12-12T07:47:21.402" v="1439" actId="14100"/>
          <ac:picMkLst>
            <pc:docMk/>
            <pc:sldMk cId="1616373707" sldId="271"/>
            <ac:picMk id="12" creationId="{E0507722-97B0-9E92-189C-502EBBB11E0C}"/>
          </ac:picMkLst>
        </pc:picChg>
        <pc:picChg chg="add mod">
          <ac:chgData name="MD. ATIK ISHRAK SUJON" userId="82d1a808-12bb-42e9-8395-6091c5423216" providerId="ADAL" clId="{16B7D173-72BC-493D-96C8-FFBB7693A41D}" dt="2023-12-12T07:47:10.674" v="1436" actId="1076"/>
          <ac:picMkLst>
            <pc:docMk/>
            <pc:sldMk cId="1616373707" sldId="271"/>
            <ac:picMk id="15" creationId="{46846512-BDCB-ACFE-ED9F-641A0A04F23C}"/>
          </ac:picMkLst>
        </pc:picChg>
        <pc:picChg chg="add mod">
          <ac:chgData name="MD. ATIK ISHRAK SUJON" userId="82d1a808-12bb-42e9-8395-6091c5423216" providerId="ADAL" clId="{16B7D173-72BC-493D-96C8-FFBB7693A41D}" dt="2023-12-12T07:47:13.817" v="1437" actId="1076"/>
          <ac:picMkLst>
            <pc:docMk/>
            <pc:sldMk cId="1616373707" sldId="271"/>
            <ac:picMk id="17" creationId="{9A90D94C-7EF4-47EB-9A94-CED3FC738C9A}"/>
          </ac:picMkLst>
        </pc:picChg>
        <pc:picChg chg="add del">
          <ac:chgData name="MD. ATIK ISHRAK SUJON" userId="82d1a808-12bb-42e9-8395-6091c5423216" providerId="ADAL" clId="{16B7D173-72BC-493D-96C8-FFBB7693A41D}" dt="2023-12-12T07:47:33.676" v="1442" actId="478"/>
          <ac:picMkLst>
            <pc:docMk/>
            <pc:sldMk cId="1616373707" sldId="271"/>
            <ac:picMk id="19" creationId="{87FAB7F5-C43B-D242-ECC6-03DC0A93D0A1}"/>
          </ac:picMkLst>
        </pc:picChg>
        <pc:picChg chg="add mod">
          <ac:chgData name="MD. ATIK ISHRAK SUJON" userId="82d1a808-12bb-42e9-8395-6091c5423216" providerId="ADAL" clId="{16B7D173-72BC-493D-96C8-FFBB7693A41D}" dt="2023-12-12T08:01:02.942" v="1472" actId="1076"/>
          <ac:picMkLst>
            <pc:docMk/>
            <pc:sldMk cId="1616373707" sldId="271"/>
            <ac:picMk id="23" creationId="{8812B643-D548-7973-3E40-63B7336B7E25}"/>
          </ac:picMkLst>
        </pc:picChg>
        <pc:picChg chg="add mod">
          <ac:chgData name="MD. ATIK ISHRAK SUJON" userId="82d1a808-12bb-42e9-8395-6091c5423216" providerId="ADAL" clId="{16B7D173-72BC-493D-96C8-FFBB7693A41D}" dt="2023-12-12T08:00:49.333" v="1469" actId="1076"/>
          <ac:picMkLst>
            <pc:docMk/>
            <pc:sldMk cId="1616373707" sldId="271"/>
            <ac:picMk id="26" creationId="{90FA4B14-1CB1-CF56-086A-6EB883CC4F2B}"/>
          </ac:picMkLst>
        </pc:picChg>
        <pc:picChg chg="add mod">
          <ac:chgData name="MD. ATIK ISHRAK SUJON" userId="82d1a808-12bb-42e9-8395-6091c5423216" providerId="ADAL" clId="{16B7D173-72BC-493D-96C8-FFBB7693A41D}" dt="2023-12-12T08:06:07.412" v="1513" actId="1076"/>
          <ac:picMkLst>
            <pc:docMk/>
            <pc:sldMk cId="1616373707" sldId="271"/>
            <ac:picMk id="29" creationId="{1FC789A9-D7F2-EA04-9E30-A28DB3CA7419}"/>
          </ac:picMkLst>
        </pc:picChg>
      </pc:sldChg>
      <pc:sldChg chg="modSp del">
        <pc:chgData name="MD. ATIK ISHRAK SUJON" userId="82d1a808-12bb-42e9-8395-6091c5423216" providerId="ADAL" clId="{16B7D173-72BC-493D-96C8-FFBB7693A41D}" dt="2023-12-12T06:10:38.234" v="444" actId="47"/>
        <pc:sldMkLst>
          <pc:docMk/>
          <pc:sldMk cId="1969787568" sldId="271"/>
        </pc:sldMkLst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3" creationId="{AF64C29E-DF30-4DC6-AB95-2016F9A703B6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5" creationId="{3990FA1B-5022-47AB-A0AE-8F5C5797997C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6" creationId="{4C127D99-645F-4FCF-9573-FDFE2A344FA9}"/>
          </ac:spMkLst>
        </pc:spChg>
      </pc:sldChg>
      <pc:sldChg chg="addSp delSp modSp add mod ord">
        <pc:chgData name="MD. ATIK ISHRAK SUJON" userId="82d1a808-12bb-42e9-8395-6091c5423216" providerId="ADAL" clId="{16B7D173-72BC-493D-96C8-FFBB7693A41D}" dt="2023-12-12T08:20:08.079" v="1793" actId="14100"/>
        <pc:sldMkLst>
          <pc:docMk/>
          <pc:sldMk cId="1965799357" sldId="272"/>
        </pc:sldMkLst>
        <pc:spChg chg="mod">
          <ac:chgData name="MD. ATIK ISHRAK SUJON" userId="82d1a808-12bb-42e9-8395-6091c5423216" providerId="ADAL" clId="{16B7D173-72BC-493D-96C8-FFBB7693A41D}" dt="2023-12-12T08:20:08.079" v="1793" actId="14100"/>
          <ac:spMkLst>
            <pc:docMk/>
            <pc:sldMk cId="1965799357" sldId="272"/>
            <ac:spMk id="2" creationId="{1BEF5859-10C9-4588-9727-B9362E26C29D}"/>
          </ac:spMkLst>
        </pc:spChg>
        <pc:spChg chg="del mod">
          <ac:chgData name="MD. ATIK ISHRAK SUJON" userId="82d1a808-12bb-42e9-8395-6091c5423216" providerId="ADAL" clId="{16B7D173-72BC-493D-96C8-FFBB7693A41D}" dt="2023-12-12T07:14:05.429" v="1041" actId="478"/>
          <ac:spMkLst>
            <pc:docMk/>
            <pc:sldMk cId="1965799357" sldId="272"/>
            <ac:spMk id="4" creationId="{36C19884-873C-4D13-BE6D-318CF07B0D12}"/>
          </ac:spMkLst>
        </pc:spChg>
        <pc:spChg chg="add del mod">
          <ac:chgData name="MD. ATIK ISHRAK SUJON" userId="82d1a808-12bb-42e9-8395-6091c5423216" providerId="ADAL" clId="{16B7D173-72BC-493D-96C8-FFBB7693A41D}" dt="2023-12-12T07:10:42.299" v="998" actId="478"/>
          <ac:spMkLst>
            <pc:docMk/>
            <pc:sldMk cId="1965799357" sldId="272"/>
            <ac:spMk id="5" creationId="{84094598-BE9C-B09B-249D-1E2176D66E0A}"/>
          </ac:spMkLst>
        </pc:spChg>
        <pc:spChg chg="mod">
          <ac:chgData name="MD. ATIK ISHRAK SUJON" userId="82d1a808-12bb-42e9-8395-6091c5423216" providerId="ADAL" clId="{16B7D173-72BC-493D-96C8-FFBB7693A41D}" dt="2023-12-12T07:34:21" v="1276" actId="14100"/>
          <ac:spMkLst>
            <pc:docMk/>
            <pc:sldMk cId="1965799357" sldId="272"/>
            <ac:spMk id="10" creationId="{C56B527B-23E8-7891-E6E7-BED3A8D5DD62}"/>
          </ac:spMkLst>
        </pc:spChg>
        <pc:spChg chg="add mod">
          <ac:chgData name="MD. ATIK ISHRAK SUJON" userId="82d1a808-12bb-42e9-8395-6091c5423216" providerId="ADAL" clId="{16B7D173-72BC-493D-96C8-FFBB7693A41D}" dt="2023-12-12T07:33:10.950" v="1259" actId="1076"/>
          <ac:spMkLst>
            <pc:docMk/>
            <pc:sldMk cId="1965799357" sldId="272"/>
            <ac:spMk id="12" creationId="{F3A1A796-C689-8CCA-F10E-F86B75864570}"/>
          </ac:spMkLst>
        </pc:spChg>
        <pc:spChg chg="add mod">
          <ac:chgData name="MD. ATIK ISHRAK SUJON" userId="82d1a808-12bb-42e9-8395-6091c5423216" providerId="ADAL" clId="{16B7D173-72BC-493D-96C8-FFBB7693A41D}" dt="2023-12-12T07:34:25.616" v="1277" actId="1076"/>
          <ac:spMkLst>
            <pc:docMk/>
            <pc:sldMk cId="1965799357" sldId="272"/>
            <ac:spMk id="15" creationId="{B7A4CCE9-FAC4-E55E-71AE-4EBD6CCFA568}"/>
          </ac:spMkLst>
        </pc:spChg>
        <pc:spChg chg="add mod">
          <ac:chgData name="MD. ATIK ISHRAK SUJON" userId="82d1a808-12bb-42e9-8395-6091c5423216" providerId="ADAL" clId="{16B7D173-72BC-493D-96C8-FFBB7693A41D}" dt="2023-12-12T07:34:33.520" v="1278" actId="1076"/>
          <ac:spMkLst>
            <pc:docMk/>
            <pc:sldMk cId="1965799357" sldId="272"/>
            <ac:spMk id="20" creationId="{0904E7A8-B102-BB79-3B70-243BAAFC129F}"/>
          </ac:spMkLst>
        </pc:spChg>
        <pc:spChg chg="add mod">
          <ac:chgData name="MD. ATIK ISHRAK SUJON" userId="82d1a808-12bb-42e9-8395-6091c5423216" providerId="ADAL" clId="{16B7D173-72BC-493D-96C8-FFBB7693A41D}" dt="2023-12-12T07:35:21.641" v="1308" actId="1076"/>
          <ac:spMkLst>
            <pc:docMk/>
            <pc:sldMk cId="1965799357" sldId="272"/>
            <ac:spMk id="23" creationId="{5B4544AB-73DF-5880-B6A7-CB2A6AB52B29}"/>
          </ac:spMkLst>
        </pc:spChg>
        <pc:spChg chg="add mod">
          <ac:chgData name="MD. ATIK ISHRAK SUJON" userId="82d1a808-12bb-42e9-8395-6091c5423216" providerId="ADAL" clId="{16B7D173-72BC-493D-96C8-FFBB7693A41D}" dt="2023-12-12T07:35:37.594" v="1311" actId="1076"/>
          <ac:spMkLst>
            <pc:docMk/>
            <pc:sldMk cId="1965799357" sldId="272"/>
            <ac:spMk id="26" creationId="{404D09B7-B24E-105C-3544-9CF200FC557A}"/>
          </ac:spMkLst>
        </pc:spChg>
        <pc:spChg chg="add mod">
          <ac:chgData name="MD. ATIK ISHRAK SUJON" userId="82d1a808-12bb-42e9-8395-6091c5423216" providerId="ADAL" clId="{16B7D173-72BC-493D-96C8-FFBB7693A41D}" dt="2023-12-12T07:35:45.026" v="1313" actId="1076"/>
          <ac:spMkLst>
            <pc:docMk/>
            <pc:sldMk cId="1965799357" sldId="272"/>
            <ac:spMk id="29" creationId="{D8969491-4BFA-62B5-4B37-BE7B7C5D923D}"/>
          </ac:spMkLst>
        </pc:spChg>
        <pc:spChg chg="add mod">
          <ac:chgData name="MD. ATIK ISHRAK SUJON" userId="82d1a808-12bb-42e9-8395-6091c5423216" providerId="ADAL" clId="{16B7D173-72BC-493D-96C8-FFBB7693A41D}" dt="2023-12-12T07:35:07.432" v="1306" actId="1076"/>
          <ac:spMkLst>
            <pc:docMk/>
            <pc:sldMk cId="1965799357" sldId="272"/>
            <ac:spMk id="32" creationId="{1690D5B3-D5BC-6F80-5693-48019B76226F}"/>
          </ac:spMkLst>
        </pc:spChg>
        <pc:spChg chg="add mod">
          <ac:chgData name="MD. ATIK ISHRAK SUJON" userId="82d1a808-12bb-42e9-8395-6091c5423216" providerId="ADAL" clId="{16B7D173-72BC-493D-96C8-FFBB7693A41D}" dt="2023-12-12T07:38:04.389" v="1336" actId="1076"/>
          <ac:spMkLst>
            <pc:docMk/>
            <pc:sldMk cId="1965799357" sldId="272"/>
            <ac:spMk id="35" creationId="{0F17A3CA-F5CF-ED8A-E7B6-0E75F2B4638D}"/>
          </ac:spMkLst>
        </pc:spChg>
        <pc:spChg chg="add mod">
          <ac:chgData name="MD. ATIK ISHRAK SUJON" userId="82d1a808-12bb-42e9-8395-6091c5423216" providerId="ADAL" clId="{16B7D173-72BC-493D-96C8-FFBB7693A41D}" dt="2023-12-12T07:40:49.265" v="1370" actId="14100"/>
          <ac:spMkLst>
            <pc:docMk/>
            <pc:sldMk cId="1965799357" sldId="272"/>
            <ac:spMk id="38" creationId="{0BAEC209-C2EC-7F00-A445-26532F07C98D}"/>
          </ac:spMkLst>
        </pc:spChg>
        <pc:picChg chg="mod">
          <ac:chgData name="MD. ATIK ISHRAK SUJON" userId="82d1a808-12bb-42e9-8395-6091c5423216" providerId="ADAL" clId="{16B7D173-72BC-493D-96C8-FFBB7693A41D}" dt="2023-12-12T07:33:48.150" v="1264" actId="1076"/>
          <ac:picMkLst>
            <pc:docMk/>
            <pc:sldMk cId="1965799357" sldId="272"/>
            <ac:picMk id="8" creationId="{BF80DF23-E0DA-4456-D0CF-39DE01910505}"/>
          </ac:picMkLst>
        </pc:picChg>
        <pc:picChg chg="del">
          <ac:chgData name="MD. ATIK ISHRAK SUJON" userId="82d1a808-12bb-42e9-8395-6091c5423216" providerId="ADAL" clId="{16B7D173-72BC-493D-96C8-FFBB7693A41D}" dt="2023-12-12T07:09:55.492" v="971" actId="478"/>
          <ac:picMkLst>
            <pc:docMk/>
            <pc:sldMk cId="1965799357" sldId="272"/>
            <ac:picMk id="9" creationId="{1486F8FB-34BE-D8CC-B416-4DA5176C58E5}"/>
          </ac:picMkLst>
        </pc:picChg>
        <pc:picChg chg="add mod">
          <ac:chgData name="MD. ATIK ISHRAK SUJON" userId="82d1a808-12bb-42e9-8395-6091c5423216" providerId="ADAL" clId="{16B7D173-72BC-493D-96C8-FFBB7693A41D}" dt="2023-12-12T07:34:02.880" v="1267" actId="1076"/>
          <ac:picMkLst>
            <pc:docMk/>
            <pc:sldMk cId="1965799357" sldId="272"/>
            <ac:picMk id="11" creationId="{9CF09D12-77D2-33BD-8DA2-40B80195D08C}"/>
          </ac:picMkLst>
        </pc:picChg>
        <pc:picChg chg="add mod">
          <ac:chgData name="MD. ATIK ISHRAK SUJON" userId="82d1a808-12bb-42e9-8395-6091c5423216" providerId="ADAL" clId="{16B7D173-72BC-493D-96C8-FFBB7693A41D}" dt="2023-12-12T07:33:59.095" v="1266" actId="1076"/>
          <ac:picMkLst>
            <pc:docMk/>
            <pc:sldMk cId="1965799357" sldId="272"/>
            <ac:picMk id="14" creationId="{164CD6BD-8F78-0C6F-8380-511AFE55D045}"/>
          </ac:picMkLst>
        </pc:picChg>
        <pc:picChg chg="add mod">
          <ac:chgData name="MD. ATIK ISHRAK SUJON" userId="82d1a808-12bb-42e9-8395-6091c5423216" providerId="ADAL" clId="{16B7D173-72BC-493D-96C8-FFBB7693A41D}" dt="2023-12-12T07:34:05.504" v="1268" actId="1076"/>
          <ac:picMkLst>
            <pc:docMk/>
            <pc:sldMk cId="1965799357" sldId="272"/>
            <ac:picMk id="17" creationId="{E10F5A06-53D2-94C6-4741-6E7CABA9A40B}"/>
          </ac:picMkLst>
        </pc:picChg>
        <pc:picChg chg="add del">
          <ac:chgData name="MD. ATIK ISHRAK SUJON" userId="82d1a808-12bb-42e9-8395-6091c5423216" providerId="ADAL" clId="{16B7D173-72BC-493D-96C8-FFBB7693A41D}" dt="2023-12-12T07:19:57.008" v="1105" actId="478"/>
          <ac:picMkLst>
            <pc:docMk/>
            <pc:sldMk cId="1965799357" sldId="272"/>
            <ac:picMk id="19" creationId="{DB89E5BE-2E16-6351-FAA9-E5CB8DBAF33D}"/>
          </ac:picMkLst>
        </pc:picChg>
        <pc:picChg chg="add mod">
          <ac:chgData name="MD. ATIK ISHRAK SUJON" userId="82d1a808-12bb-42e9-8395-6091c5423216" providerId="ADAL" clId="{16B7D173-72BC-493D-96C8-FFBB7693A41D}" dt="2023-12-12T07:35:16.361" v="1307" actId="1076"/>
          <ac:picMkLst>
            <pc:docMk/>
            <pc:sldMk cId="1965799357" sldId="272"/>
            <ac:picMk id="22" creationId="{BE5B5517-C764-C6FA-FEF2-452ED41B6A0F}"/>
          </ac:picMkLst>
        </pc:picChg>
        <pc:picChg chg="add mod">
          <ac:chgData name="MD. ATIK ISHRAK SUJON" userId="82d1a808-12bb-42e9-8395-6091c5423216" providerId="ADAL" clId="{16B7D173-72BC-493D-96C8-FFBB7693A41D}" dt="2023-12-12T07:35:26.033" v="1309" actId="1076"/>
          <ac:picMkLst>
            <pc:docMk/>
            <pc:sldMk cId="1965799357" sldId="272"/>
            <ac:picMk id="25" creationId="{4D6919F0-DFFD-5A68-A11E-51A5CB6AEF1C}"/>
          </ac:picMkLst>
        </pc:picChg>
        <pc:picChg chg="add mod">
          <ac:chgData name="MD. ATIK ISHRAK SUJON" userId="82d1a808-12bb-42e9-8395-6091c5423216" providerId="ADAL" clId="{16B7D173-72BC-493D-96C8-FFBB7693A41D}" dt="2023-12-12T07:35:41.554" v="1312" actId="1076"/>
          <ac:picMkLst>
            <pc:docMk/>
            <pc:sldMk cId="1965799357" sldId="272"/>
            <ac:picMk id="28" creationId="{F99F6C5E-DC34-484C-27F9-684B87E41D1E}"/>
          </ac:picMkLst>
        </pc:picChg>
        <pc:picChg chg="add mod">
          <ac:chgData name="MD. ATIK ISHRAK SUJON" userId="82d1a808-12bb-42e9-8395-6091c5423216" providerId="ADAL" clId="{16B7D173-72BC-493D-96C8-FFBB7693A41D}" dt="2023-12-12T07:34:08.376" v="1269" actId="1076"/>
          <ac:picMkLst>
            <pc:docMk/>
            <pc:sldMk cId="1965799357" sldId="272"/>
            <ac:picMk id="31" creationId="{864EE887-AE8E-BD4A-AD7E-66AB83CA653D}"/>
          </ac:picMkLst>
        </pc:picChg>
        <pc:picChg chg="add mod">
          <ac:chgData name="MD. ATIK ISHRAK SUJON" userId="82d1a808-12bb-42e9-8395-6091c5423216" providerId="ADAL" clId="{16B7D173-72BC-493D-96C8-FFBB7693A41D}" dt="2023-12-12T07:39:53.215" v="1342" actId="14100"/>
          <ac:picMkLst>
            <pc:docMk/>
            <pc:sldMk cId="1965799357" sldId="272"/>
            <ac:picMk id="34" creationId="{3FCF44DB-2A20-EF85-E982-10AE5EA8061E}"/>
          </ac:picMkLst>
        </pc:picChg>
        <pc:picChg chg="add mod">
          <ac:chgData name="MD. ATIK ISHRAK SUJON" userId="82d1a808-12bb-42e9-8395-6091c5423216" providerId="ADAL" clId="{16B7D173-72BC-493D-96C8-FFBB7693A41D}" dt="2023-12-12T07:39:40.207" v="1340" actId="14100"/>
          <ac:picMkLst>
            <pc:docMk/>
            <pc:sldMk cId="1965799357" sldId="272"/>
            <ac:picMk id="37" creationId="{FD77ECF6-2C33-8FB1-A033-B6225BC74767}"/>
          </ac:picMkLst>
        </pc:picChg>
      </pc:sldChg>
      <pc:sldChg chg="addSp modSp new mod">
        <pc:chgData name="MD. ATIK ISHRAK SUJON" userId="82d1a808-12bb-42e9-8395-6091c5423216" providerId="ADAL" clId="{16B7D173-72BC-493D-96C8-FFBB7693A41D}" dt="2023-12-12T08:20:19.548" v="1794" actId="255"/>
        <pc:sldMkLst>
          <pc:docMk/>
          <pc:sldMk cId="509037236" sldId="273"/>
        </pc:sldMkLst>
        <pc:spChg chg="add mod">
          <ac:chgData name="MD. ATIK ISHRAK SUJON" userId="82d1a808-12bb-42e9-8395-6091c5423216" providerId="ADAL" clId="{16B7D173-72BC-493D-96C8-FFBB7693A41D}" dt="2023-12-12T08:20:19.548" v="1794" actId="255"/>
          <ac:spMkLst>
            <pc:docMk/>
            <pc:sldMk cId="509037236" sldId="273"/>
            <ac:spMk id="4" creationId="{582DD87B-E63F-7A20-E602-CAB98EEC7848}"/>
          </ac:spMkLst>
        </pc:spChg>
      </pc:sldChg>
      <pc:sldMasterChg chg="delSldLayout">
        <pc:chgData name="MD. ATIK ISHRAK SUJON" userId="82d1a808-12bb-42e9-8395-6091c5423216" providerId="ADAL" clId="{16B7D173-72BC-493D-96C8-FFBB7693A41D}" dt="2023-12-12T05:50:19.921" v="131" actId="47"/>
        <pc:sldMasterMkLst>
          <pc:docMk/>
          <pc:sldMasterMk cId="2979311662" sldId="2147483669"/>
        </pc:sldMasterMkLst>
        <pc:sldLayoutChg chg="del">
          <pc:chgData name="MD. ATIK ISHRAK SUJON" userId="82d1a808-12bb-42e9-8395-6091c5423216" providerId="ADAL" clId="{16B7D173-72BC-493D-96C8-FFBB7693A41D}" dt="2023-12-12T05:50:19.921" v="131" actId="47"/>
          <pc:sldLayoutMkLst>
            <pc:docMk/>
            <pc:sldMasterMk cId="2979311662" sldId="2147483669"/>
            <pc:sldLayoutMk cId="1791490709" sldId="2147483688"/>
          </pc:sldLayoutMkLst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01:34.442" v="254" actId="47"/>
        <pc:sldMasterMkLst>
          <pc:docMk/>
          <pc:sldMasterMk cId="520845478" sldId="2147483694"/>
        </pc:sldMasterMkLst>
        <pc:sldLayoutChg chg="addSp">
          <pc:chgData name="MD. ATIK ISHRAK SUJON" userId="82d1a808-12bb-42e9-8395-6091c5423216" providerId="ADAL" clId="{16B7D173-72BC-493D-96C8-FFBB7693A41D}" dt="2023-12-12T05:51:52.544" v="154"/>
          <pc:sldLayoutMkLst>
            <pc:docMk/>
            <pc:sldMasterMk cId="520845478" sldId="2147483694"/>
            <pc:sldLayoutMk cId="189357298" sldId="2147483695"/>
          </pc:sldLayoutMkLst>
          <pc:picChg chg="add">
            <ac:chgData name="MD. ATIK ISHRAK SUJON" userId="82d1a808-12bb-42e9-8395-6091c5423216" providerId="ADAL" clId="{16B7D173-72BC-493D-96C8-FFBB7693A41D}" dt="2023-12-12T05:51:52.544" v="154"/>
            <ac:picMkLst>
              <pc:docMk/>
              <pc:sldMasterMk cId="520845478" sldId="2147483694"/>
              <pc:sldLayoutMk cId="189357298" sldId="2147483695"/>
              <ac:picMk id="7" creationId="{D2472639-BB7A-F579-9128-E1D4322AC524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01:34.442" v="254" actId="47"/>
          <pc:sldLayoutMkLst>
            <pc:docMk/>
            <pc:sldMasterMk cId="520845478" sldId="2147483694"/>
            <pc:sldLayoutMk cId="2044476432" sldId="2147483714"/>
          </pc:sldLayoutMkLst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10:41.524" v="445" actId="47"/>
        <pc:sldMasterMkLst>
          <pc:docMk/>
          <pc:sldMasterMk cId="3668220208" sldId="2147483718"/>
        </pc:sldMasterMkLst>
        <pc:sldLayoutChg chg="addSp">
          <pc:chgData name="MD. ATIK ISHRAK SUJON" userId="82d1a808-12bb-42e9-8395-6091c5423216" providerId="ADAL" clId="{16B7D173-72BC-493D-96C8-FFBB7693A41D}" dt="2023-12-12T06:08:50.344" v="403"/>
          <pc:sldLayoutMkLst>
            <pc:docMk/>
            <pc:sldMasterMk cId="3668220208" sldId="2147483718"/>
            <pc:sldLayoutMk cId="2834878226" sldId="2147483719"/>
          </pc:sldLayoutMkLst>
          <pc:picChg chg="add">
            <ac:chgData name="MD. ATIK ISHRAK SUJON" userId="82d1a808-12bb-42e9-8395-6091c5423216" providerId="ADAL" clId="{16B7D173-72BC-493D-96C8-FFBB7693A41D}" dt="2023-12-12T06:08:50.344" v="403"/>
            <ac:picMkLst>
              <pc:docMk/>
              <pc:sldMasterMk cId="3668220208" sldId="2147483718"/>
              <pc:sldLayoutMk cId="2834878226" sldId="2147483719"/>
              <ac:picMk id="7" creationId="{E788AF6F-14D4-45A5-BCC7-CC6CAF17A5DB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10:41.524" v="445" actId="47"/>
          <pc:sldLayoutMkLst>
            <pc:docMk/>
            <pc:sldMasterMk cId="3668220208" sldId="2147483718"/>
            <pc:sldLayoutMk cId="1120696788" sldId="2147483740"/>
          </pc:sldLayoutMkLst>
        </pc:sldLayoutChg>
      </pc:sldMasterChg>
      <pc:sldMasterChg chg="modSldLayout">
        <pc:chgData name="MD. ATIK ISHRAK SUJON" userId="82d1a808-12bb-42e9-8395-6091c5423216" providerId="ADAL" clId="{16B7D173-72BC-493D-96C8-FFBB7693A41D}" dt="2023-12-12T06:16:30.155" v="538"/>
        <pc:sldMasterMkLst>
          <pc:docMk/>
          <pc:sldMasterMk cId="891249038" sldId="2147483740"/>
        </pc:sldMasterMkLst>
        <pc:sldLayoutChg chg="addSp">
          <pc:chgData name="MD. ATIK ISHRAK SUJON" userId="82d1a808-12bb-42e9-8395-6091c5423216" providerId="ADAL" clId="{16B7D173-72BC-493D-96C8-FFBB7693A41D}" dt="2023-12-12T06:16:30.155" v="538"/>
          <pc:sldLayoutMkLst>
            <pc:docMk/>
            <pc:sldMasterMk cId="891249038" sldId="2147483740"/>
            <pc:sldLayoutMk cId="3251957092" sldId="2147483741"/>
          </pc:sldLayoutMkLst>
          <pc:picChg chg="add">
            <ac:chgData name="MD. ATIK ISHRAK SUJON" userId="82d1a808-12bb-42e9-8395-6091c5423216" providerId="ADAL" clId="{16B7D173-72BC-493D-96C8-FFBB7693A41D}" dt="2023-12-12T06:16:30.155" v="538"/>
            <ac:picMkLst>
              <pc:docMk/>
              <pc:sldMasterMk cId="891249038" sldId="2147483740"/>
              <pc:sldLayoutMk cId="3251957092" sldId="2147483741"/>
              <ac:picMk id="7" creationId="{2097E361-4E8E-9E18-0078-A96A2A1533E0}"/>
            </ac:picMkLst>
          </pc:picChg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21:40.152" v="572" actId="47"/>
        <pc:sldMasterMkLst>
          <pc:docMk/>
          <pc:sldMasterMk cId="256783282" sldId="2147483762"/>
        </pc:sldMasterMkLst>
        <pc:sldLayoutChg chg="addSp">
          <pc:chgData name="MD. ATIK ISHRAK SUJON" userId="82d1a808-12bb-42e9-8395-6091c5423216" providerId="ADAL" clId="{16B7D173-72BC-493D-96C8-FFBB7693A41D}" dt="2023-12-12T06:21:16.118" v="570"/>
          <pc:sldLayoutMkLst>
            <pc:docMk/>
            <pc:sldMasterMk cId="256783282" sldId="2147483762"/>
            <pc:sldLayoutMk cId="2936128930" sldId="2147483763"/>
          </pc:sldLayoutMkLst>
          <pc:picChg chg="add">
            <ac:chgData name="MD. ATIK ISHRAK SUJON" userId="82d1a808-12bb-42e9-8395-6091c5423216" providerId="ADAL" clId="{16B7D173-72BC-493D-96C8-FFBB7693A41D}" dt="2023-12-12T06:21:16.118" v="570"/>
            <ac:picMkLst>
              <pc:docMk/>
              <pc:sldMasterMk cId="256783282" sldId="2147483762"/>
              <pc:sldLayoutMk cId="2936128930" sldId="2147483763"/>
              <ac:picMk id="7" creationId="{B58CE1D6-452C-885F-DA3C-F6C28775DAC3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21:40.152" v="572" actId="47"/>
          <pc:sldLayoutMkLst>
            <pc:docMk/>
            <pc:sldMasterMk cId="256783282" sldId="2147483762"/>
            <pc:sldLayoutMk cId="3947794920" sldId="2147483782"/>
          </pc:sldLayoutMkLst>
        </pc:sldLayoutChg>
      </pc:sldMasterChg>
      <pc:sldMasterChg chg="modSldLayout">
        <pc:chgData name="MD. ATIK ISHRAK SUJON" userId="82d1a808-12bb-42e9-8395-6091c5423216" providerId="ADAL" clId="{16B7D173-72BC-493D-96C8-FFBB7693A41D}" dt="2023-12-12T06:39:19.199" v="816"/>
        <pc:sldMasterMkLst>
          <pc:docMk/>
          <pc:sldMasterMk cId="3917193796" sldId="2147483784"/>
        </pc:sldMasterMkLst>
        <pc:sldLayoutChg chg="addSp">
          <pc:chgData name="MD. ATIK ISHRAK SUJON" userId="82d1a808-12bb-42e9-8395-6091c5423216" providerId="ADAL" clId="{16B7D173-72BC-493D-96C8-FFBB7693A41D}" dt="2023-12-12T06:39:19.199" v="816"/>
          <pc:sldLayoutMkLst>
            <pc:docMk/>
            <pc:sldMasterMk cId="3917193796" sldId="2147483784"/>
            <pc:sldLayoutMk cId="4067722530" sldId="2147483785"/>
          </pc:sldLayoutMkLst>
          <pc:picChg chg="add">
            <ac:chgData name="MD. ATIK ISHRAK SUJON" userId="82d1a808-12bb-42e9-8395-6091c5423216" providerId="ADAL" clId="{16B7D173-72BC-493D-96C8-FFBB7693A41D}" dt="2023-12-12T06:39:19.199" v="816"/>
            <ac:picMkLst>
              <pc:docMk/>
              <pc:sldMasterMk cId="3917193796" sldId="2147483784"/>
              <pc:sldLayoutMk cId="4067722530" sldId="2147483785"/>
              <ac:picMk id="7" creationId="{B2E14640-FA2A-197B-35C7-03C0CE980E08}"/>
            </ac:picMkLst>
          </pc:picChg>
        </pc:sldLayoutChg>
      </pc:sldMasterChg>
      <pc:sldMasterChg chg="modSldLayout">
        <pc:chgData name="MD. ATIK ISHRAK SUJON" userId="82d1a808-12bb-42e9-8395-6091c5423216" providerId="ADAL" clId="{16B7D173-72BC-493D-96C8-FFBB7693A41D}" dt="2023-12-12T06:40:07.295" v="823"/>
        <pc:sldMasterMkLst>
          <pc:docMk/>
          <pc:sldMasterMk cId="3708559531" sldId="2147483805"/>
        </pc:sldMasterMkLst>
        <pc:sldLayoutChg chg="addSp">
          <pc:chgData name="MD. ATIK ISHRAK SUJON" userId="82d1a808-12bb-42e9-8395-6091c5423216" providerId="ADAL" clId="{16B7D173-72BC-493D-96C8-FFBB7693A41D}" dt="2023-12-12T06:40:07.295" v="823"/>
          <pc:sldLayoutMkLst>
            <pc:docMk/>
            <pc:sldMasterMk cId="3708559531" sldId="2147483805"/>
            <pc:sldLayoutMk cId="1378194974" sldId="2147483806"/>
          </pc:sldLayoutMkLst>
          <pc:picChg chg="add">
            <ac:chgData name="MD. ATIK ISHRAK SUJON" userId="82d1a808-12bb-42e9-8395-6091c5423216" providerId="ADAL" clId="{16B7D173-72BC-493D-96C8-FFBB7693A41D}" dt="2023-12-12T06:40:07.295" v="823"/>
            <ac:picMkLst>
              <pc:docMk/>
              <pc:sldMasterMk cId="3708559531" sldId="2147483805"/>
              <pc:sldLayoutMk cId="1378194974" sldId="2147483806"/>
              <ac:picMk id="7" creationId="{E55F2154-E892-9F84-8CB1-0625C99916C0}"/>
            </ac:picMkLst>
          </pc:picChg>
        </pc:sldLayoutChg>
      </pc:sldMasterChg>
      <pc:sldMasterChg chg="modSldLayout">
        <pc:chgData name="MD. ATIK ISHRAK SUJON" userId="82d1a808-12bb-42e9-8395-6091c5423216" providerId="ADAL" clId="{16B7D173-72BC-493D-96C8-FFBB7693A41D}" dt="2023-12-12T06:45:36.559" v="896"/>
        <pc:sldMasterMkLst>
          <pc:docMk/>
          <pc:sldMasterMk cId="2510016056" sldId="2147483826"/>
        </pc:sldMasterMkLst>
        <pc:sldLayoutChg chg="addSp">
          <pc:chgData name="MD. ATIK ISHRAK SUJON" userId="82d1a808-12bb-42e9-8395-6091c5423216" providerId="ADAL" clId="{16B7D173-72BC-493D-96C8-FFBB7693A41D}" dt="2023-12-12T06:45:36.559" v="896"/>
          <pc:sldLayoutMkLst>
            <pc:docMk/>
            <pc:sldMasterMk cId="2510016056" sldId="2147483826"/>
            <pc:sldLayoutMk cId="1548436368" sldId="2147483827"/>
          </pc:sldLayoutMkLst>
          <pc:picChg chg="add">
            <ac:chgData name="MD. ATIK ISHRAK SUJON" userId="82d1a808-12bb-42e9-8395-6091c5423216" providerId="ADAL" clId="{16B7D173-72BC-493D-96C8-FFBB7693A41D}" dt="2023-12-12T06:45:36.559" v="896"/>
            <ac:picMkLst>
              <pc:docMk/>
              <pc:sldMasterMk cId="2510016056" sldId="2147483826"/>
              <pc:sldLayoutMk cId="1548436368" sldId="2147483827"/>
              <ac:picMk id="7" creationId="{409E04C2-F28D-18C1-A5F3-BD3A954DD788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/>
      <dgm:t>
        <a:bodyPr lIns="182880" tIns="182880" rIns="182880" bIns="182880"/>
        <a:lstStyle/>
        <a:p>
          <a:r>
            <a:rPr lang="en-US" kern="1200" spc="50" baseline="0" dirty="0">
              <a:latin typeface="Tenorite"/>
              <a:ea typeface="+mn-ea"/>
              <a:cs typeface="+mn-cs"/>
            </a:rPr>
            <a:t>Deploy strategic networks with compelling e-business needs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+mj-lt"/>
              <a:ea typeface="+mj-ea"/>
              <a:cs typeface="+mj-cs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/>
      <dgm:spPr/>
      <dgm:t>
        <a:bodyPr/>
        <a:lstStyle/>
        <a:p>
          <a:r>
            <a:rPr lang="en-US" spc="50" baseline="0">
              <a:latin typeface="+mn-lt"/>
            </a:rPr>
            <a:t>Synergize scalable e-commerce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Tenorite"/>
              <a:ea typeface="+mn-ea"/>
              <a:cs typeface="+mn-cs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/>
      <dgm:spPr/>
      <dgm:t>
        <a:bodyPr/>
        <a:lstStyle/>
        <a:p>
          <a:r>
            <a:rPr lang="en-US" spc="50" baseline="0">
              <a:latin typeface="+mn-lt"/>
            </a:rPr>
            <a:t>Disseminate standardized metrics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Tenorite"/>
              <a:ea typeface="+mn-ea"/>
              <a:cs typeface="+mn-cs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/>
      <dgm:spPr/>
      <dgm:t>
        <a:bodyPr/>
        <a:lstStyle/>
        <a:p>
          <a:r>
            <a:rPr lang="en-US" kern="1200" spc="50" baseline="0" dirty="0">
              <a:latin typeface="Tenorite"/>
              <a:ea typeface="+mn-ea"/>
              <a:cs typeface="+mn-cs"/>
            </a:rPr>
            <a:t>Coordinate e-business applications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/>
      <dgm:spPr/>
      <dgm:t>
        <a:bodyPr/>
        <a:lstStyle/>
        <a:p>
          <a:r>
            <a:rPr lang="en-US" kern="1200" spc="50" baseline="0" dirty="0">
              <a:latin typeface="Tenorite"/>
              <a:ea typeface="+mn-ea"/>
              <a:cs typeface="+mn-cs"/>
            </a:rPr>
            <a:t>Foster holistically superior methodologies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/>
      <dgm:spPr/>
      <dgm:t>
        <a:bodyPr/>
        <a:lstStyle/>
        <a:p>
          <a:pPr>
            <a:defRPr b="1"/>
          </a:pPr>
          <a:r>
            <a:rPr lang="en-US" kern="1200" spc="150" baseline="0" dirty="0">
              <a:latin typeface="Tenorite"/>
              <a:ea typeface="+mn-ea"/>
              <a:cs typeface="+mn-cs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Tenorite"/>
              <a:ea typeface="+mn-ea"/>
              <a:cs typeface="+mn-cs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A8FCEB-87EA-496F-84C7-5EF1F99B7DE4}" type="pres">
      <dgm:prSet presAssocID="{0DD8915E-DC14-41D6-9BB5-F49E1C265163}" presName="root" presStyleCnt="0">
        <dgm:presLayoutVars>
          <dgm:dir/>
          <dgm:resizeHandles val="exact"/>
        </dgm:presLayoutVars>
      </dgm:prSet>
      <dgm:spPr/>
    </dgm:pt>
    <dgm:pt modelId="{5E1ED77E-6090-4CAB-9BE4-16DD6A4BDD29}" type="pres">
      <dgm:prSet presAssocID="{73D947E0-108F-4D20-A71E-3CF329F97212}" presName="compNode" presStyleCnt="0"/>
      <dgm:spPr/>
    </dgm:pt>
    <dgm:pt modelId="{42965413-77F4-47BF-984D-F1E5BDAF47AB}" type="pres">
      <dgm:prSet presAssocID="{73D947E0-108F-4D20-A71E-3CF329F972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37F0B67-BA2C-4F28-9BDB-83D3AA86B31B}" type="pres">
      <dgm:prSet presAssocID="{73D947E0-108F-4D20-A71E-3CF329F97212}" presName="iconSpace" presStyleCnt="0"/>
      <dgm:spPr/>
    </dgm:pt>
    <dgm:pt modelId="{BA50D899-9D27-439F-A155-72556E1E3BE0}" type="pres">
      <dgm:prSet presAssocID="{73D947E0-108F-4D20-A71E-3CF329F97212}" presName="parTx" presStyleLbl="revTx" presStyleIdx="0" presStyleCnt="10">
        <dgm:presLayoutVars>
          <dgm:chMax val="0"/>
          <dgm:chPref val="0"/>
        </dgm:presLayoutVars>
      </dgm:prSet>
      <dgm:spPr/>
    </dgm:pt>
    <dgm:pt modelId="{0008E1D1-5C80-44BC-AAC4-20291D6710CD}" type="pres">
      <dgm:prSet presAssocID="{73D947E0-108F-4D20-A71E-3CF329F97212}" presName="txSpace" presStyleCnt="0"/>
      <dgm:spPr/>
    </dgm:pt>
    <dgm:pt modelId="{9D8F9DFE-6C03-4A92-B3F2-7B4A6CED7103}" type="pres">
      <dgm:prSet presAssocID="{73D947E0-108F-4D20-A71E-3CF329F97212}" presName="desTx" presStyleLbl="revTx" presStyleIdx="1" presStyleCnt="10">
        <dgm:presLayoutVars/>
      </dgm:prSet>
      <dgm:spPr/>
    </dgm:pt>
    <dgm:pt modelId="{E4543430-6D30-4FFF-9E93-2D87BE458FE1}" type="pres">
      <dgm:prSet presAssocID="{AE813459-65AB-4FA9-B717-330DDA6DFA4E}" presName="sibTrans" presStyleCnt="0"/>
      <dgm:spPr/>
    </dgm:pt>
    <dgm:pt modelId="{F4E0EFA5-0074-4F7D-96BE-4E0C605022C0}" type="pres">
      <dgm:prSet presAssocID="{B1AFA1AF-0FF8-45B3-A6D0-0E255A2F637D}" presName="compNode" presStyleCnt="0"/>
      <dgm:spPr/>
    </dgm:pt>
    <dgm:pt modelId="{1B9BAFD2-DDBB-4FAC-875B-AEE7012F30E4}" type="pres">
      <dgm:prSet presAssocID="{B1AFA1AF-0FF8-45B3-A6D0-0E255A2F63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A8D8005-A06B-4FCA-9E8D-C08BCC03C0A0}" type="pres">
      <dgm:prSet presAssocID="{B1AFA1AF-0FF8-45B3-A6D0-0E255A2F637D}" presName="iconSpace" presStyleCnt="0"/>
      <dgm:spPr/>
    </dgm:pt>
    <dgm:pt modelId="{B00662F1-D246-437C-B971-DEEF9C6DA267}" type="pres">
      <dgm:prSet presAssocID="{B1AFA1AF-0FF8-45B3-A6D0-0E255A2F637D}" presName="parTx" presStyleLbl="revTx" presStyleIdx="2" presStyleCnt="10">
        <dgm:presLayoutVars>
          <dgm:chMax val="0"/>
          <dgm:chPref val="0"/>
        </dgm:presLayoutVars>
      </dgm:prSet>
      <dgm:spPr/>
    </dgm:pt>
    <dgm:pt modelId="{F77FE682-CC81-47E1-98C5-0AB5CEE39B7A}" type="pres">
      <dgm:prSet presAssocID="{B1AFA1AF-0FF8-45B3-A6D0-0E255A2F637D}" presName="txSpace" presStyleCnt="0"/>
      <dgm:spPr/>
    </dgm:pt>
    <dgm:pt modelId="{4E218952-E806-4948-AE9A-AA5F6EF5DBDA}" type="pres">
      <dgm:prSet presAssocID="{B1AFA1AF-0FF8-45B3-A6D0-0E255A2F637D}" presName="desTx" presStyleLbl="revTx" presStyleIdx="3" presStyleCnt="10">
        <dgm:presLayoutVars/>
      </dgm:prSet>
      <dgm:spPr/>
    </dgm:pt>
    <dgm:pt modelId="{C73E31F2-8A5B-4C2F-87A4-5C6F604C7D95}" type="pres">
      <dgm:prSet presAssocID="{88649F7A-400B-4056-965D-C9AC0B3AD942}" presName="sibTrans" presStyleCnt="0"/>
      <dgm:spPr/>
    </dgm:pt>
    <dgm:pt modelId="{290B20FD-717C-41E8-85B8-CC8E18AA644C}" type="pres">
      <dgm:prSet presAssocID="{E9682B4F-0217-4B50-923E-C104AA24290F}" presName="compNode" presStyleCnt="0"/>
      <dgm:spPr/>
    </dgm:pt>
    <dgm:pt modelId="{E9F1B251-3CA3-4BE1-99C4-4F61D16D9E50}" type="pres">
      <dgm:prSet presAssocID="{E9682B4F-0217-4B50-923E-C104AA2429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E508D74-5B28-4564-ABAF-FFE172ED2674}" type="pres">
      <dgm:prSet presAssocID="{E9682B4F-0217-4B50-923E-C104AA24290F}" presName="iconSpace" presStyleCnt="0"/>
      <dgm:spPr/>
    </dgm:pt>
    <dgm:pt modelId="{CC465443-5003-4EA0-95D9-74A5F3C87BE5}" type="pres">
      <dgm:prSet presAssocID="{E9682B4F-0217-4B50-923E-C104AA24290F}" presName="parTx" presStyleLbl="revTx" presStyleIdx="4" presStyleCnt="10">
        <dgm:presLayoutVars>
          <dgm:chMax val="0"/>
          <dgm:chPref val="0"/>
        </dgm:presLayoutVars>
      </dgm:prSet>
      <dgm:spPr/>
    </dgm:pt>
    <dgm:pt modelId="{6339A181-3F64-4F6C-AF11-B6B5C81DC1CC}" type="pres">
      <dgm:prSet presAssocID="{E9682B4F-0217-4B50-923E-C104AA24290F}" presName="txSpace" presStyleCnt="0"/>
      <dgm:spPr/>
    </dgm:pt>
    <dgm:pt modelId="{7403C2AF-7A02-480D-BAD2-5A14F2579B03}" type="pres">
      <dgm:prSet presAssocID="{E9682B4F-0217-4B50-923E-C104AA24290F}" presName="desTx" presStyleLbl="revTx" presStyleIdx="5" presStyleCnt="10">
        <dgm:presLayoutVars/>
      </dgm:prSet>
      <dgm:spPr/>
    </dgm:pt>
    <dgm:pt modelId="{19221311-E5A3-4C04-96BC-A47982B4B4EA}" type="pres">
      <dgm:prSet presAssocID="{B8632E42-D7EB-4C31-877E-6F1B2801851A}" presName="sibTrans" presStyleCnt="0"/>
      <dgm:spPr/>
    </dgm:pt>
    <dgm:pt modelId="{90FB8B96-119D-4BF6-879C-BEB51C33CDDE}" type="pres">
      <dgm:prSet presAssocID="{4F85505A-81B6-4FDA-A144-900B71DAD946}" presName="compNode" presStyleCnt="0"/>
      <dgm:spPr/>
    </dgm:pt>
    <dgm:pt modelId="{9169DC05-01F0-4E7B-9C81-ACB01E65BA82}" type="pres">
      <dgm:prSet presAssocID="{4F85505A-81B6-4FDA-A144-900B71DAD9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FED6AE78-85BA-41B8-94F8-C57D75F08D71}" type="pres">
      <dgm:prSet presAssocID="{4F85505A-81B6-4FDA-A144-900B71DAD946}" presName="iconSpace" presStyleCnt="0"/>
      <dgm:spPr/>
    </dgm:pt>
    <dgm:pt modelId="{3B44CF12-01DF-42EF-988A-97F15AFBCA35}" type="pres">
      <dgm:prSet presAssocID="{4F85505A-81B6-4FDA-A144-900B71DAD946}" presName="parTx" presStyleLbl="revTx" presStyleIdx="6" presStyleCnt="10">
        <dgm:presLayoutVars>
          <dgm:chMax val="0"/>
          <dgm:chPref val="0"/>
        </dgm:presLayoutVars>
      </dgm:prSet>
      <dgm:spPr/>
    </dgm:pt>
    <dgm:pt modelId="{43AA07A2-C047-4DF8-A637-7D2C9F204281}" type="pres">
      <dgm:prSet presAssocID="{4F85505A-81B6-4FDA-A144-900B71DAD946}" presName="txSpace" presStyleCnt="0"/>
      <dgm:spPr/>
    </dgm:pt>
    <dgm:pt modelId="{9324C9DB-6B14-4F6A-B842-8AA39A5764B8}" type="pres">
      <dgm:prSet presAssocID="{4F85505A-81B6-4FDA-A144-900B71DAD946}" presName="desTx" presStyleLbl="revTx" presStyleIdx="7" presStyleCnt="10">
        <dgm:presLayoutVars/>
      </dgm:prSet>
      <dgm:spPr/>
    </dgm:pt>
    <dgm:pt modelId="{3E5B8B31-7EF5-42EF-9E2D-9512FCD862A4}" type="pres">
      <dgm:prSet presAssocID="{68F74A88-49DC-44B1-BC0D-220A7B97601C}" presName="sibTrans" presStyleCnt="0"/>
      <dgm:spPr/>
    </dgm:pt>
    <dgm:pt modelId="{2379B219-AD18-4E95-A2FC-2B6FBB179687}" type="pres">
      <dgm:prSet presAssocID="{A2322D3A-7AC2-4C5C-9D7E-EAB2313D47D4}" presName="compNode" presStyleCnt="0"/>
      <dgm:spPr/>
    </dgm:pt>
    <dgm:pt modelId="{09AD89EC-7683-48B0-B5D4-6BAED6937D3B}" type="pres">
      <dgm:prSet presAssocID="{A2322D3A-7AC2-4C5C-9D7E-EAB2313D47D4}" presName="iconRect" presStyleLbl="node1" presStyleIdx="4" presStyleCnt="5" custLinFactNeighborX="4505" custLinFactNeighborY="57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2627200-8BC7-46CC-AD92-EB3AE9AB5457}" type="pres">
      <dgm:prSet presAssocID="{A2322D3A-7AC2-4C5C-9D7E-EAB2313D47D4}" presName="iconSpace" presStyleCnt="0"/>
      <dgm:spPr/>
    </dgm:pt>
    <dgm:pt modelId="{A92230E1-1F99-47F2-9421-4F7B1B639B0A}" type="pres">
      <dgm:prSet presAssocID="{A2322D3A-7AC2-4C5C-9D7E-EAB2313D47D4}" presName="parTx" presStyleLbl="revTx" presStyleIdx="8" presStyleCnt="10">
        <dgm:presLayoutVars>
          <dgm:chMax val="0"/>
          <dgm:chPref val="0"/>
        </dgm:presLayoutVars>
      </dgm:prSet>
      <dgm:spPr/>
    </dgm:pt>
    <dgm:pt modelId="{038AF84E-4D4E-445A-80A7-429F9EC5029A}" type="pres">
      <dgm:prSet presAssocID="{A2322D3A-7AC2-4C5C-9D7E-EAB2313D47D4}" presName="txSpace" presStyleCnt="0"/>
      <dgm:spPr/>
    </dgm:pt>
    <dgm:pt modelId="{F39E0A6D-090B-4659-9CB5-AF7A13FBD6A9}" type="pres">
      <dgm:prSet presAssocID="{A2322D3A-7AC2-4C5C-9D7E-EAB2313D47D4}" presName="desTx" presStyleLbl="revTx" presStyleIdx="9" presStyleCnt="1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4B8A381B-DE25-453F-BEEB-D7787C81C00E}" type="presOf" srcId="{E9682B4F-0217-4B50-923E-C104AA24290F}" destId="{CC465443-5003-4EA0-95D9-74A5F3C87BE5}" srcOrd="0" destOrd="0" presId="urn:microsoft.com/office/officeart/2018/5/layout/CenteredIconLabelDescription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AE7A1435-D4A7-412A-BCFF-1789A9A75B36}" type="presOf" srcId="{8FE81FEC-2664-411F-AEB3-065F29F52751}" destId="{F39E0A6D-090B-4659-9CB5-AF7A13FBD6A9}" srcOrd="0" destOrd="0" presId="urn:microsoft.com/office/officeart/2018/5/layout/CenteredIconLabelDescription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CBF8C25C-CD7A-4B90-95A2-F62BC743ED97}" type="presOf" srcId="{0DD8915E-DC14-41D6-9BB5-F49E1C265163}" destId="{B8A8FCEB-87EA-496F-84C7-5EF1F99B7DE4}" srcOrd="0" destOrd="0" presId="urn:microsoft.com/office/officeart/2018/5/layout/CenteredIconLabelDescrip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CDCCE270-1E7D-4CE0-9244-0EA47FB6F615}" type="presOf" srcId="{4F85505A-81B6-4FDA-A144-900B71DAD946}" destId="{3B44CF12-01DF-42EF-988A-97F15AFBCA35}" srcOrd="0" destOrd="0" presId="urn:microsoft.com/office/officeart/2018/5/layout/CenteredIconLabelDescrip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0638638C-C3B5-4C2C-87D4-D705C5F9F412}" type="presOf" srcId="{FEB4A941-E9FA-4A86-A673-85FF34B35F20}" destId="{9324C9DB-6B14-4F6A-B842-8AA39A5764B8}" srcOrd="0" destOrd="0" presId="urn:microsoft.com/office/officeart/2018/5/layout/CenteredIconLabelDescriptionList"/>
    <dgm:cxn modelId="{6CE9648C-D14D-44EA-BB43-CC971CD6BBB2}" type="presOf" srcId="{30A490C8-22B4-4D68-875C-0F0DE2FF864D}" destId="{9D8F9DFE-6C03-4A92-B3F2-7B4A6CED7103}" srcOrd="0" destOrd="0" presId="urn:microsoft.com/office/officeart/2018/5/layout/CenteredIconLabelDescriptionList"/>
    <dgm:cxn modelId="{C69D7EC1-A0C2-4211-87FB-EFA91359EBE3}" type="presOf" srcId="{B1AFA1AF-0FF8-45B3-A6D0-0E255A2F637D}" destId="{B00662F1-D246-437C-B971-DEEF9C6DA267}" srcOrd="0" destOrd="0" presId="urn:microsoft.com/office/officeart/2018/5/layout/CenteredIconLabelDescrip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59F5DDD4-E53E-44FF-A150-CA50DB919C71}" type="presOf" srcId="{0EC0C300-11E4-45CF-8418-973585107209}" destId="{7403C2AF-7A02-480D-BAD2-5A14F2579B03}" srcOrd="0" destOrd="0" presId="urn:microsoft.com/office/officeart/2018/5/layout/CenteredIconLabelDescriptionList"/>
    <dgm:cxn modelId="{2EE9CFDB-9EED-43D1-9C34-922FC062039B}" type="presOf" srcId="{73D947E0-108F-4D20-A71E-3CF329F97212}" destId="{BA50D899-9D27-439F-A155-72556E1E3BE0}" srcOrd="0" destOrd="0" presId="urn:microsoft.com/office/officeart/2018/5/layout/CenteredIconLabelDescriptionList"/>
    <dgm:cxn modelId="{2B3303DD-D724-4540-82FC-635675A91968}" type="presOf" srcId="{A2322D3A-7AC2-4C5C-9D7E-EAB2313D47D4}" destId="{A92230E1-1F99-47F2-9421-4F7B1B639B0A}" srcOrd="0" destOrd="0" presId="urn:microsoft.com/office/officeart/2018/5/layout/CenteredIconLabelDescriptionList"/>
    <dgm:cxn modelId="{186A19FD-EE21-4FEE-927B-E33C61A59CC6}" type="presOf" srcId="{50418D2B-9486-42DE-AFDD-1D31420040FF}" destId="{4E218952-E806-4948-AE9A-AA5F6EF5DBDA}" srcOrd="0" destOrd="0" presId="urn:microsoft.com/office/officeart/2018/5/layout/CenteredIconLabelDescriptionList"/>
    <dgm:cxn modelId="{F0DAB141-916A-42DC-8094-8B7568973C71}" type="presParOf" srcId="{B8A8FCEB-87EA-496F-84C7-5EF1F99B7DE4}" destId="{5E1ED77E-6090-4CAB-9BE4-16DD6A4BDD29}" srcOrd="0" destOrd="0" presId="urn:microsoft.com/office/officeart/2018/5/layout/CenteredIconLabelDescriptionList"/>
    <dgm:cxn modelId="{EB49D27D-4811-4B69-88BD-F15E7299C005}" type="presParOf" srcId="{5E1ED77E-6090-4CAB-9BE4-16DD6A4BDD29}" destId="{42965413-77F4-47BF-984D-F1E5BDAF47AB}" srcOrd="0" destOrd="0" presId="urn:microsoft.com/office/officeart/2018/5/layout/CenteredIconLabelDescriptionList"/>
    <dgm:cxn modelId="{F85894B2-160D-41D5-8F9F-B674B47854B1}" type="presParOf" srcId="{5E1ED77E-6090-4CAB-9BE4-16DD6A4BDD29}" destId="{D37F0B67-BA2C-4F28-9BDB-83D3AA86B31B}" srcOrd="1" destOrd="0" presId="urn:microsoft.com/office/officeart/2018/5/layout/CenteredIconLabelDescriptionList"/>
    <dgm:cxn modelId="{CC127154-9ED3-43A6-9B35-C0D8E9371CC8}" type="presParOf" srcId="{5E1ED77E-6090-4CAB-9BE4-16DD6A4BDD29}" destId="{BA50D899-9D27-439F-A155-72556E1E3BE0}" srcOrd="2" destOrd="0" presId="urn:microsoft.com/office/officeart/2018/5/layout/CenteredIconLabelDescriptionList"/>
    <dgm:cxn modelId="{B353FCE3-0A9D-4DF0-AD50-4BE988117006}" type="presParOf" srcId="{5E1ED77E-6090-4CAB-9BE4-16DD6A4BDD29}" destId="{0008E1D1-5C80-44BC-AAC4-20291D6710CD}" srcOrd="3" destOrd="0" presId="urn:microsoft.com/office/officeart/2018/5/layout/CenteredIconLabelDescriptionList"/>
    <dgm:cxn modelId="{6B1FFE59-6758-4E8B-A85D-15DF4D934019}" type="presParOf" srcId="{5E1ED77E-6090-4CAB-9BE4-16DD6A4BDD29}" destId="{9D8F9DFE-6C03-4A92-B3F2-7B4A6CED7103}" srcOrd="4" destOrd="0" presId="urn:microsoft.com/office/officeart/2018/5/layout/CenteredIconLabelDescriptionList"/>
    <dgm:cxn modelId="{5ABA0D5B-7E0F-4B24-9DDF-CF17EB79A4FA}" type="presParOf" srcId="{B8A8FCEB-87EA-496F-84C7-5EF1F99B7DE4}" destId="{E4543430-6D30-4FFF-9E93-2D87BE458FE1}" srcOrd="1" destOrd="0" presId="urn:microsoft.com/office/officeart/2018/5/layout/CenteredIconLabelDescriptionList"/>
    <dgm:cxn modelId="{D1217E39-83D0-45B2-BFBC-414BEEA9E1AB}" type="presParOf" srcId="{B8A8FCEB-87EA-496F-84C7-5EF1F99B7DE4}" destId="{F4E0EFA5-0074-4F7D-96BE-4E0C605022C0}" srcOrd="2" destOrd="0" presId="urn:microsoft.com/office/officeart/2018/5/layout/CenteredIconLabelDescriptionList"/>
    <dgm:cxn modelId="{77D4D847-260E-41EB-B5A6-E1DFF9B4E93C}" type="presParOf" srcId="{F4E0EFA5-0074-4F7D-96BE-4E0C605022C0}" destId="{1B9BAFD2-DDBB-4FAC-875B-AEE7012F30E4}" srcOrd="0" destOrd="0" presId="urn:microsoft.com/office/officeart/2018/5/layout/CenteredIconLabelDescriptionList"/>
    <dgm:cxn modelId="{AA62531F-87C3-40B1-8057-DD4D8CDE1B7B}" type="presParOf" srcId="{F4E0EFA5-0074-4F7D-96BE-4E0C605022C0}" destId="{2A8D8005-A06B-4FCA-9E8D-C08BCC03C0A0}" srcOrd="1" destOrd="0" presId="urn:microsoft.com/office/officeart/2018/5/layout/CenteredIconLabelDescriptionList"/>
    <dgm:cxn modelId="{F960FB62-BD19-4806-BC68-A4C0E99836C1}" type="presParOf" srcId="{F4E0EFA5-0074-4F7D-96BE-4E0C605022C0}" destId="{B00662F1-D246-437C-B971-DEEF9C6DA267}" srcOrd="2" destOrd="0" presId="urn:microsoft.com/office/officeart/2018/5/layout/CenteredIconLabelDescriptionList"/>
    <dgm:cxn modelId="{1DC21EF1-E566-49DC-818B-FE0051597F23}" type="presParOf" srcId="{F4E0EFA5-0074-4F7D-96BE-4E0C605022C0}" destId="{F77FE682-CC81-47E1-98C5-0AB5CEE39B7A}" srcOrd="3" destOrd="0" presId="urn:microsoft.com/office/officeart/2018/5/layout/CenteredIconLabelDescriptionList"/>
    <dgm:cxn modelId="{EF61F230-FD61-4C15-96D2-8A2C5D8F3EB1}" type="presParOf" srcId="{F4E0EFA5-0074-4F7D-96BE-4E0C605022C0}" destId="{4E218952-E806-4948-AE9A-AA5F6EF5DBDA}" srcOrd="4" destOrd="0" presId="urn:microsoft.com/office/officeart/2018/5/layout/CenteredIconLabelDescriptionList"/>
    <dgm:cxn modelId="{76F310E1-4B61-4F50-A1BD-C485B2DD88AA}" type="presParOf" srcId="{B8A8FCEB-87EA-496F-84C7-5EF1F99B7DE4}" destId="{C73E31F2-8A5B-4C2F-87A4-5C6F604C7D95}" srcOrd="3" destOrd="0" presId="urn:microsoft.com/office/officeart/2018/5/layout/CenteredIconLabelDescriptionList"/>
    <dgm:cxn modelId="{BD6209F9-31CC-4005-A9B9-565269E3DE3E}" type="presParOf" srcId="{B8A8FCEB-87EA-496F-84C7-5EF1F99B7DE4}" destId="{290B20FD-717C-41E8-85B8-CC8E18AA644C}" srcOrd="4" destOrd="0" presId="urn:microsoft.com/office/officeart/2018/5/layout/CenteredIconLabelDescriptionList"/>
    <dgm:cxn modelId="{E81DD8D9-543F-42CE-8891-78DB45D81E00}" type="presParOf" srcId="{290B20FD-717C-41E8-85B8-CC8E18AA644C}" destId="{E9F1B251-3CA3-4BE1-99C4-4F61D16D9E50}" srcOrd="0" destOrd="0" presId="urn:microsoft.com/office/officeart/2018/5/layout/CenteredIconLabelDescriptionList"/>
    <dgm:cxn modelId="{962E7C6B-18D1-439C-85B8-2BF373FD9917}" type="presParOf" srcId="{290B20FD-717C-41E8-85B8-CC8E18AA644C}" destId="{9E508D74-5B28-4564-ABAF-FFE172ED2674}" srcOrd="1" destOrd="0" presId="urn:microsoft.com/office/officeart/2018/5/layout/CenteredIconLabelDescriptionList"/>
    <dgm:cxn modelId="{5C22F7F0-8DF3-49C9-A60E-1183BE59AC78}" type="presParOf" srcId="{290B20FD-717C-41E8-85B8-CC8E18AA644C}" destId="{CC465443-5003-4EA0-95D9-74A5F3C87BE5}" srcOrd="2" destOrd="0" presId="urn:microsoft.com/office/officeart/2018/5/layout/CenteredIconLabelDescriptionList"/>
    <dgm:cxn modelId="{69BA62FF-1259-41BF-A397-0E493AF5F040}" type="presParOf" srcId="{290B20FD-717C-41E8-85B8-CC8E18AA644C}" destId="{6339A181-3F64-4F6C-AF11-B6B5C81DC1CC}" srcOrd="3" destOrd="0" presId="urn:microsoft.com/office/officeart/2018/5/layout/CenteredIconLabelDescriptionList"/>
    <dgm:cxn modelId="{CC34A05C-69E6-40BC-A35F-A2DA377FD355}" type="presParOf" srcId="{290B20FD-717C-41E8-85B8-CC8E18AA644C}" destId="{7403C2AF-7A02-480D-BAD2-5A14F2579B03}" srcOrd="4" destOrd="0" presId="urn:microsoft.com/office/officeart/2018/5/layout/CenteredIconLabelDescriptionList"/>
    <dgm:cxn modelId="{A2C8E14B-0F64-415E-8318-45433F5B478A}" type="presParOf" srcId="{B8A8FCEB-87EA-496F-84C7-5EF1F99B7DE4}" destId="{19221311-E5A3-4C04-96BC-A47982B4B4EA}" srcOrd="5" destOrd="0" presId="urn:microsoft.com/office/officeart/2018/5/layout/CenteredIconLabelDescriptionList"/>
    <dgm:cxn modelId="{F0E3CA06-D7E5-4667-8B18-F05F44AB33D1}" type="presParOf" srcId="{B8A8FCEB-87EA-496F-84C7-5EF1F99B7DE4}" destId="{90FB8B96-119D-4BF6-879C-BEB51C33CDDE}" srcOrd="6" destOrd="0" presId="urn:microsoft.com/office/officeart/2018/5/layout/CenteredIconLabelDescriptionList"/>
    <dgm:cxn modelId="{82E62539-A38D-4B9A-B4F4-E11D5F40ADB2}" type="presParOf" srcId="{90FB8B96-119D-4BF6-879C-BEB51C33CDDE}" destId="{9169DC05-01F0-4E7B-9C81-ACB01E65BA82}" srcOrd="0" destOrd="0" presId="urn:microsoft.com/office/officeart/2018/5/layout/CenteredIconLabelDescriptionList"/>
    <dgm:cxn modelId="{3C2A3D82-4F56-493B-A7D2-3850B6D0EB12}" type="presParOf" srcId="{90FB8B96-119D-4BF6-879C-BEB51C33CDDE}" destId="{FED6AE78-85BA-41B8-94F8-C57D75F08D71}" srcOrd="1" destOrd="0" presId="urn:microsoft.com/office/officeart/2018/5/layout/CenteredIconLabelDescriptionList"/>
    <dgm:cxn modelId="{5B88C6FD-B6B6-48AC-B816-258D6D9C6F6A}" type="presParOf" srcId="{90FB8B96-119D-4BF6-879C-BEB51C33CDDE}" destId="{3B44CF12-01DF-42EF-988A-97F15AFBCA35}" srcOrd="2" destOrd="0" presId="urn:microsoft.com/office/officeart/2018/5/layout/CenteredIconLabelDescriptionList"/>
    <dgm:cxn modelId="{27E5D075-9FAD-4F9B-96E6-B49B14140735}" type="presParOf" srcId="{90FB8B96-119D-4BF6-879C-BEB51C33CDDE}" destId="{43AA07A2-C047-4DF8-A637-7D2C9F204281}" srcOrd="3" destOrd="0" presId="urn:microsoft.com/office/officeart/2018/5/layout/CenteredIconLabelDescriptionList"/>
    <dgm:cxn modelId="{6C67B2C9-C03C-4155-9223-650A63A81345}" type="presParOf" srcId="{90FB8B96-119D-4BF6-879C-BEB51C33CDDE}" destId="{9324C9DB-6B14-4F6A-B842-8AA39A5764B8}" srcOrd="4" destOrd="0" presId="urn:microsoft.com/office/officeart/2018/5/layout/CenteredIconLabelDescriptionList"/>
    <dgm:cxn modelId="{0B33FD86-3C92-4C60-BF5D-A29F620EEDCB}" type="presParOf" srcId="{B8A8FCEB-87EA-496F-84C7-5EF1F99B7DE4}" destId="{3E5B8B31-7EF5-42EF-9E2D-9512FCD862A4}" srcOrd="7" destOrd="0" presId="urn:microsoft.com/office/officeart/2018/5/layout/CenteredIconLabelDescriptionList"/>
    <dgm:cxn modelId="{946BCC8E-6A80-4565-9680-4A93C6F5045D}" type="presParOf" srcId="{B8A8FCEB-87EA-496F-84C7-5EF1F99B7DE4}" destId="{2379B219-AD18-4E95-A2FC-2B6FBB179687}" srcOrd="8" destOrd="0" presId="urn:microsoft.com/office/officeart/2018/5/layout/CenteredIconLabelDescriptionList"/>
    <dgm:cxn modelId="{26ABE1CA-1A7F-4871-8F45-B5FE025164AE}" type="presParOf" srcId="{2379B219-AD18-4E95-A2FC-2B6FBB179687}" destId="{09AD89EC-7683-48B0-B5D4-6BAED6937D3B}" srcOrd="0" destOrd="0" presId="urn:microsoft.com/office/officeart/2018/5/layout/CenteredIconLabelDescriptionList"/>
    <dgm:cxn modelId="{85275A1C-6CBD-4001-A93A-233C96207EB6}" type="presParOf" srcId="{2379B219-AD18-4E95-A2FC-2B6FBB179687}" destId="{D2627200-8BC7-46CC-AD92-EB3AE9AB5457}" srcOrd="1" destOrd="0" presId="urn:microsoft.com/office/officeart/2018/5/layout/CenteredIconLabelDescriptionList"/>
    <dgm:cxn modelId="{8A05FF1A-1169-448D-9BEC-3F78CEFCD0FC}" type="presParOf" srcId="{2379B219-AD18-4E95-A2FC-2B6FBB179687}" destId="{A92230E1-1F99-47F2-9421-4F7B1B639B0A}" srcOrd="2" destOrd="0" presId="urn:microsoft.com/office/officeart/2018/5/layout/CenteredIconLabelDescriptionList"/>
    <dgm:cxn modelId="{2B86E2EE-1065-4B43-8BD6-5E9C6F661BCA}" type="presParOf" srcId="{2379B219-AD18-4E95-A2FC-2B6FBB179687}" destId="{038AF84E-4D4E-445A-80A7-429F9EC5029A}" srcOrd="3" destOrd="0" presId="urn:microsoft.com/office/officeart/2018/5/layout/CenteredIconLabelDescriptionList"/>
    <dgm:cxn modelId="{9A30CCCA-F735-4E22-99BA-311E1F2BC0B6}" type="presParOf" srcId="{2379B219-AD18-4E95-A2FC-2B6FBB179687}" destId="{F39E0A6D-090B-4659-9CB5-AF7A13FBD6A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65413-77F4-47BF-984D-F1E5BDAF47AB}">
      <dsp:nvSpPr>
        <dsp:cNvPr id="0" name=""/>
        <dsp:cNvSpPr/>
      </dsp:nvSpPr>
      <dsp:spPr>
        <a:xfrm>
          <a:off x="622173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0D899-9D27-439F-A155-72556E1E3BE0}">
      <dsp:nvSpPr>
        <dsp:cNvPr id="0" name=""/>
        <dsp:cNvSpPr/>
      </dsp:nvSpPr>
      <dsp:spPr>
        <a:xfrm>
          <a:off x="1067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+mj-lt"/>
              <a:ea typeface="+mj-ea"/>
              <a:cs typeface="+mj-cs"/>
            </a:rPr>
            <a:t>PLANNING</a:t>
          </a:r>
        </a:p>
      </dsp:txBody>
      <dsp:txXfrm>
        <a:off x="1067" y="1312956"/>
        <a:ext cx="1911093" cy="286664"/>
      </dsp:txXfrm>
    </dsp:sp>
    <dsp:sp modelId="{9D8F9DFE-6C03-4A92-B3F2-7B4A6CED7103}">
      <dsp:nvSpPr>
        <dsp:cNvPr id="0" name=""/>
        <dsp:cNvSpPr/>
      </dsp:nvSpPr>
      <dsp:spPr>
        <a:xfrm>
          <a:off x="1067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+mn-lt"/>
            </a:rPr>
            <a:t>Synergize scalable e-commerce</a:t>
          </a:r>
        </a:p>
      </dsp:txBody>
      <dsp:txXfrm>
        <a:off x="1067" y="1645925"/>
        <a:ext cx="1911093" cy="1213833"/>
      </dsp:txXfrm>
    </dsp:sp>
    <dsp:sp modelId="{1B9BAFD2-DDBB-4FAC-875B-AEE7012F30E4}">
      <dsp:nvSpPr>
        <dsp:cNvPr id="0" name=""/>
        <dsp:cNvSpPr/>
      </dsp:nvSpPr>
      <dsp:spPr>
        <a:xfrm>
          <a:off x="2867708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662F1-D246-437C-B971-DEEF9C6DA267}">
      <dsp:nvSpPr>
        <dsp:cNvPr id="0" name=""/>
        <dsp:cNvSpPr/>
      </dsp:nvSpPr>
      <dsp:spPr>
        <a:xfrm>
          <a:off x="2246602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Tenorite"/>
              <a:ea typeface="+mn-ea"/>
              <a:cs typeface="+mn-cs"/>
            </a:rPr>
            <a:t>MARKETING</a:t>
          </a:r>
        </a:p>
      </dsp:txBody>
      <dsp:txXfrm>
        <a:off x="2246602" y="1312956"/>
        <a:ext cx="1911093" cy="286664"/>
      </dsp:txXfrm>
    </dsp:sp>
    <dsp:sp modelId="{4E218952-E806-4948-AE9A-AA5F6EF5DBDA}">
      <dsp:nvSpPr>
        <dsp:cNvPr id="0" name=""/>
        <dsp:cNvSpPr/>
      </dsp:nvSpPr>
      <dsp:spPr>
        <a:xfrm>
          <a:off x="2246602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+mn-lt"/>
            </a:rPr>
            <a:t>Disseminate standardized metrics</a:t>
          </a:r>
        </a:p>
      </dsp:txBody>
      <dsp:txXfrm>
        <a:off x="2246602" y="1645925"/>
        <a:ext cx="1911093" cy="1213833"/>
      </dsp:txXfrm>
    </dsp:sp>
    <dsp:sp modelId="{E9F1B251-3CA3-4BE1-99C4-4F61D16D9E50}">
      <dsp:nvSpPr>
        <dsp:cNvPr id="0" name=""/>
        <dsp:cNvSpPr/>
      </dsp:nvSpPr>
      <dsp:spPr>
        <a:xfrm>
          <a:off x="5113243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65443-5003-4EA0-95D9-74A5F3C87BE5}">
      <dsp:nvSpPr>
        <dsp:cNvPr id="0" name=""/>
        <dsp:cNvSpPr/>
      </dsp:nvSpPr>
      <dsp:spPr>
        <a:xfrm>
          <a:off x="4492138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Tenorite"/>
              <a:ea typeface="+mn-ea"/>
              <a:cs typeface="+mn-cs"/>
            </a:rPr>
            <a:t>DESIGN</a:t>
          </a:r>
        </a:p>
      </dsp:txBody>
      <dsp:txXfrm>
        <a:off x="4492138" y="1312956"/>
        <a:ext cx="1911093" cy="286664"/>
      </dsp:txXfrm>
    </dsp:sp>
    <dsp:sp modelId="{7403C2AF-7A02-480D-BAD2-5A14F2579B03}">
      <dsp:nvSpPr>
        <dsp:cNvPr id="0" name=""/>
        <dsp:cNvSpPr/>
      </dsp:nvSpPr>
      <dsp:spPr>
        <a:xfrm>
          <a:off x="4492138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 dirty="0">
              <a:latin typeface="Tenorite"/>
              <a:ea typeface="+mn-ea"/>
              <a:cs typeface="+mn-cs"/>
            </a:rPr>
            <a:t>Coordinate e-business applications</a:t>
          </a:r>
        </a:p>
      </dsp:txBody>
      <dsp:txXfrm>
        <a:off x="4492138" y="1645925"/>
        <a:ext cx="1911093" cy="1213833"/>
      </dsp:txXfrm>
    </dsp:sp>
    <dsp:sp modelId="{9169DC05-01F0-4E7B-9C81-ACB01E65BA82}">
      <dsp:nvSpPr>
        <dsp:cNvPr id="0" name=""/>
        <dsp:cNvSpPr/>
      </dsp:nvSpPr>
      <dsp:spPr>
        <a:xfrm>
          <a:off x="7358778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CF12-01DF-42EF-988A-97F15AFBCA35}">
      <dsp:nvSpPr>
        <dsp:cNvPr id="0" name=""/>
        <dsp:cNvSpPr/>
      </dsp:nvSpPr>
      <dsp:spPr>
        <a:xfrm>
          <a:off x="6737673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Tenorite"/>
              <a:ea typeface="+mn-ea"/>
              <a:cs typeface="+mn-cs"/>
            </a:rPr>
            <a:t>STRATEGY</a:t>
          </a:r>
        </a:p>
      </dsp:txBody>
      <dsp:txXfrm>
        <a:off x="6737673" y="1312956"/>
        <a:ext cx="1911093" cy="286664"/>
      </dsp:txXfrm>
    </dsp:sp>
    <dsp:sp modelId="{9324C9DB-6B14-4F6A-B842-8AA39A5764B8}">
      <dsp:nvSpPr>
        <dsp:cNvPr id="0" name=""/>
        <dsp:cNvSpPr/>
      </dsp:nvSpPr>
      <dsp:spPr>
        <a:xfrm>
          <a:off x="6737673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 dirty="0">
              <a:latin typeface="Tenorite"/>
              <a:ea typeface="+mn-ea"/>
              <a:cs typeface="+mn-cs"/>
            </a:rPr>
            <a:t>Foster holistically superior methodologies</a:t>
          </a:r>
        </a:p>
      </dsp:txBody>
      <dsp:txXfrm>
        <a:off x="6737673" y="1645925"/>
        <a:ext cx="1911093" cy="1213833"/>
      </dsp:txXfrm>
    </dsp:sp>
    <dsp:sp modelId="{09AD89EC-7683-48B0-B5D4-6BAED6937D3B}">
      <dsp:nvSpPr>
        <dsp:cNvPr id="0" name=""/>
        <dsp:cNvSpPr/>
      </dsp:nvSpPr>
      <dsp:spPr>
        <a:xfrm>
          <a:off x="9634447" y="548384"/>
          <a:ext cx="668882" cy="6688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230E1-1F99-47F2-9421-4F7B1B639B0A}">
      <dsp:nvSpPr>
        <dsp:cNvPr id="0" name=""/>
        <dsp:cNvSpPr/>
      </dsp:nvSpPr>
      <dsp:spPr>
        <a:xfrm>
          <a:off x="8983208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 dirty="0">
              <a:latin typeface="Tenorite"/>
              <a:ea typeface="+mn-ea"/>
              <a:cs typeface="+mn-cs"/>
            </a:rPr>
            <a:t>LAUNCH</a:t>
          </a:r>
        </a:p>
      </dsp:txBody>
      <dsp:txXfrm>
        <a:off x="8983208" y="1312956"/>
        <a:ext cx="1911093" cy="286664"/>
      </dsp:txXfrm>
    </dsp:sp>
    <dsp:sp modelId="{F39E0A6D-090B-4659-9CB5-AF7A13FBD6A9}">
      <dsp:nvSpPr>
        <dsp:cNvPr id="0" name=""/>
        <dsp:cNvSpPr/>
      </dsp:nvSpPr>
      <dsp:spPr>
        <a:xfrm>
          <a:off x="8983208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 dirty="0">
              <a:latin typeface="Tenorite"/>
              <a:ea typeface="+mn-ea"/>
              <a:cs typeface="+mn-cs"/>
            </a:rPr>
            <a:t>Deploy strategic networks with compelling e-business needs</a:t>
          </a:r>
        </a:p>
      </dsp:txBody>
      <dsp:txXfrm>
        <a:off x="8983208" y="1645925"/>
        <a:ext cx="1911093" cy="1213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10-Jun-25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10-Jun-25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10-Jun-25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5F2154-E892-9F84-8CB1-0625C9991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534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2933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464917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4263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7111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3402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1749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2875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4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21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3859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056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032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1965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9223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6707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6022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815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59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666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30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7893" y="552859"/>
            <a:ext cx="5091989" cy="3261082"/>
          </a:xfrm>
        </p:spPr>
        <p:txBody>
          <a:bodyPr/>
          <a:lstStyle/>
          <a:p>
            <a:pPr algn="ctr"/>
            <a:r>
              <a:rPr lang="en-US" sz="5400" dirty="0">
                <a:latin typeface="Abadi" panose="020B0604020104020204" pitchFamily="34" charset="0"/>
              </a:rPr>
              <a:t>WELCOME TO OUR PRESTENTATION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6FA284-52BF-1DA8-5A89-12E041219CA0}"/>
              </a:ext>
            </a:extLst>
          </p:cNvPr>
          <p:cNvSpPr txBox="1">
            <a:spLocks/>
          </p:cNvSpPr>
          <p:nvPr/>
        </p:nvSpPr>
        <p:spPr>
          <a:xfrm>
            <a:off x="437801" y="5351489"/>
            <a:ext cx="10203309" cy="1155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latin typeface="Abadi" panose="020B0604020104020204" pitchFamily="34" charset="0"/>
              </a:rPr>
              <a:t>Project Title: 0 to 99 Counter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6F7C61-20A5-5527-A4D0-B26B20A6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4"/>
    </mc:Choice>
    <mc:Fallback xmlns="">
      <p:transition spd="slow" advTm="121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04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7" name="Oval 3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4874946" cy="829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Real-life usage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06891962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0"/>
    </mc:Choice>
    <mc:Fallback xmlns="">
      <p:transition spd="slow" advTm="93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9A41C31-50F9-D736-ECC1-13470A0C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0512" y="6355080"/>
            <a:ext cx="838199" cy="3017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alpha val="6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86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"/>
    </mc:Choice>
    <mc:Fallback xmlns="">
      <p:transition spd="slow" advTm="19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35" y="1234911"/>
            <a:ext cx="4732610" cy="3261082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DIGITAL LOGIC &amp; CIRCUITS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737" y="4566635"/>
            <a:ext cx="4252822" cy="39666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Section : </a:t>
            </a:r>
            <a:r>
              <a:rPr lang="en-US" b="1" dirty="0">
                <a:solidFill>
                  <a:schemeClr val="tx1"/>
                </a:solidFill>
              </a:rPr>
              <a:t>q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 Group : </a:t>
            </a:r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44BB7-D5F4-C3B6-F194-A3A25B3A76FA}"/>
              </a:ext>
            </a:extLst>
          </p:cNvPr>
          <p:cNvSpPr txBox="1"/>
          <p:nvPr/>
        </p:nvSpPr>
        <p:spPr>
          <a:xfrm>
            <a:off x="6771737" y="4963295"/>
            <a:ext cx="346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Supervised By</a:t>
            </a:r>
            <a:br>
              <a:rPr lang="en-US" dirty="0"/>
            </a:br>
            <a:r>
              <a:rPr lang="en-US" sz="2000" b="1" dirty="0"/>
              <a:t>Tanbir Ibne </a:t>
            </a:r>
            <a:r>
              <a:rPr lang="en-US" sz="2000" b="1" dirty="0" err="1"/>
              <a:t>Anowar</a:t>
            </a:r>
            <a:endParaRPr lang="en-US" sz="2000" b="1" dirty="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00835F4-AD5B-51D3-C667-0E139664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9"/>
    </mc:Choice>
    <mc:Fallback xmlns="">
      <p:transition spd="slow" advTm="83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06" y="5151422"/>
            <a:ext cx="2900548" cy="694721"/>
          </a:xfrm>
        </p:spPr>
        <p:txBody>
          <a:bodyPr>
            <a:noAutofit/>
          </a:bodyPr>
          <a:lstStyle/>
          <a:p>
            <a:r>
              <a:rPr lang="en-US" sz="4000" b="1" dirty="0"/>
              <a:t>Timeline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3512" y="513137"/>
            <a:ext cx="3664162" cy="5857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Group Participants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BEBAF7-6156-6C9A-B6C7-35182BA9B79B}"/>
              </a:ext>
            </a:extLst>
          </p:cNvPr>
          <p:cNvCxnSpPr>
            <a:cxnSpLocks/>
          </p:cNvCxnSpPr>
          <p:nvPr/>
        </p:nvCxnSpPr>
        <p:spPr>
          <a:xfrm>
            <a:off x="2021214" y="806031"/>
            <a:ext cx="1533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B4FF38B-0C7F-8DDF-7B40-92FB2BB8C48B}"/>
              </a:ext>
            </a:extLst>
          </p:cNvPr>
          <p:cNvSpPr txBox="1">
            <a:spLocks/>
          </p:cNvSpPr>
          <p:nvPr/>
        </p:nvSpPr>
        <p:spPr>
          <a:xfrm>
            <a:off x="4263919" y="1497848"/>
            <a:ext cx="366416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Project Motives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60F8120-FC8E-3F30-67A5-73CB0B11182B}"/>
              </a:ext>
            </a:extLst>
          </p:cNvPr>
          <p:cNvSpPr txBox="1">
            <a:spLocks/>
          </p:cNvSpPr>
          <p:nvPr/>
        </p:nvSpPr>
        <p:spPr>
          <a:xfrm>
            <a:off x="4845936" y="2374788"/>
            <a:ext cx="5849546" cy="94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Components &amp; Circuit Diagram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3742D32F-7835-BF97-B1AB-483C6C59D250}"/>
              </a:ext>
            </a:extLst>
          </p:cNvPr>
          <p:cNvSpPr txBox="1">
            <a:spLocks/>
          </p:cNvSpPr>
          <p:nvPr/>
        </p:nvSpPr>
        <p:spPr>
          <a:xfrm>
            <a:off x="5328170" y="3611767"/>
            <a:ext cx="366416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en-US" sz="2800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4AF67BE-815D-6EA3-AB83-456AAA006589}"/>
              </a:ext>
            </a:extLst>
          </p:cNvPr>
          <p:cNvSpPr txBox="1">
            <a:spLocks/>
          </p:cNvSpPr>
          <p:nvPr/>
        </p:nvSpPr>
        <p:spPr>
          <a:xfrm>
            <a:off x="6013970" y="4681861"/>
            <a:ext cx="2900548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Real-life Usage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470E8A3-264E-0531-CA63-90F8AD1C797B}"/>
              </a:ext>
            </a:extLst>
          </p:cNvPr>
          <p:cNvSpPr txBox="1">
            <a:spLocks/>
          </p:cNvSpPr>
          <p:nvPr/>
        </p:nvSpPr>
        <p:spPr>
          <a:xfrm>
            <a:off x="5565593" y="3639460"/>
            <a:ext cx="397564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Prospects &amp; Limitations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62DF04CC-09ED-45C1-7DB8-7BD58BD9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"/>
    </mc:Choice>
    <mc:Fallback xmlns="">
      <p:transition spd="slow" advTm="26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Picture 70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3" name="Picture 70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4" name="Oval 70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05" name="Picture 70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06" name="Picture 70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07" name="Rectangle 70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2437718"/>
            <a:ext cx="3352375" cy="14672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Group Participants</a:t>
            </a:r>
          </a:p>
        </p:txBody>
      </p:sp>
      <p:sp>
        <p:nvSpPr>
          <p:cNvPr id="70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0" name="Freeform: Shape 70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4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5607659-3369-2A67-BC73-BE7362E08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44237"/>
              </p:ext>
            </p:extLst>
          </p:nvPr>
        </p:nvGraphicFramePr>
        <p:xfrm>
          <a:off x="643854" y="980810"/>
          <a:ext cx="6270663" cy="489591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39015">
                  <a:extLst>
                    <a:ext uri="{9D8B030D-6E8A-4147-A177-3AD203B41FA5}">
                      <a16:colId xmlns:a16="http://schemas.microsoft.com/office/drawing/2014/main" val="3202530341"/>
                    </a:ext>
                  </a:extLst>
                </a:gridCol>
                <a:gridCol w="1575170">
                  <a:extLst>
                    <a:ext uri="{9D8B030D-6E8A-4147-A177-3AD203B41FA5}">
                      <a16:colId xmlns:a16="http://schemas.microsoft.com/office/drawing/2014/main" val="3887028847"/>
                    </a:ext>
                  </a:extLst>
                </a:gridCol>
                <a:gridCol w="2156478">
                  <a:extLst>
                    <a:ext uri="{9D8B030D-6E8A-4147-A177-3AD203B41FA5}">
                      <a16:colId xmlns:a16="http://schemas.microsoft.com/office/drawing/2014/main" val="3636904321"/>
                    </a:ext>
                  </a:extLst>
                </a:gridCol>
              </a:tblGrid>
              <a:tr h="632852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Department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76258"/>
                  </a:ext>
                </a:extLst>
              </a:tr>
              <a:tr h="6343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NUSHRAT JAHAN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22-46149-1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4759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FAHIM MURSHED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22-46695-1</a:t>
                      </a:r>
                      <a:endParaRPr lang="en-US" sz="19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197422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S.M. MUJAHID SOUROV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22-49679-3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53980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ATIK ISHRAK SUJON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22-46684-1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408495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TRIDIB SARKAR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22-46444-1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5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5"/>
    </mc:Choice>
    <mc:Fallback xmlns="">
      <p:transition spd="slow" advTm="1057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59" y="295729"/>
            <a:ext cx="4176551" cy="767687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B527B-23E8-7891-E6E7-BED3A8D5DD62}"/>
              </a:ext>
            </a:extLst>
          </p:cNvPr>
          <p:cNvSpPr txBox="1"/>
          <p:nvPr/>
        </p:nvSpPr>
        <p:spPr>
          <a:xfrm>
            <a:off x="260727" y="3515525"/>
            <a:ext cx="229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Segment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0DF23-E0DA-4456-D0CF-39DE0191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1" y="1522199"/>
            <a:ext cx="1945937" cy="1933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09D12-77D2-33BD-8DA2-40B80195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715" y="1571723"/>
            <a:ext cx="2032955" cy="1834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1A796-C689-8CCA-F10E-F86B75864570}"/>
              </a:ext>
            </a:extLst>
          </p:cNvPr>
          <p:cNvSpPr txBox="1"/>
          <p:nvPr/>
        </p:nvSpPr>
        <p:spPr>
          <a:xfrm>
            <a:off x="5878329" y="3525850"/>
            <a:ext cx="20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Button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CD6BD-8F78-0C6F-8380-511AFE55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671" y="1548442"/>
            <a:ext cx="2915323" cy="17550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A4CCE9-FAC4-E55E-71AE-4EBD6CCFA568}"/>
              </a:ext>
            </a:extLst>
          </p:cNvPr>
          <p:cNvSpPr txBox="1"/>
          <p:nvPr/>
        </p:nvSpPr>
        <p:spPr>
          <a:xfrm>
            <a:off x="3266750" y="3525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 4026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0F5A06-53D2-94C6-4741-6E7CABA9A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33" y="1562898"/>
            <a:ext cx="2156644" cy="1944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4E7A8-B102-BB79-3B70-243BAAFC129F}"/>
              </a:ext>
            </a:extLst>
          </p:cNvPr>
          <p:cNvSpPr txBox="1"/>
          <p:nvPr/>
        </p:nvSpPr>
        <p:spPr>
          <a:xfrm>
            <a:off x="7863522" y="3544288"/>
            <a:ext cx="20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Potentiometer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5B5517-C764-C6FA-FEF2-452ED41B6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27" y="4133269"/>
            <a:ext cx="2012259" cy="178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544AB-73DF-5880-B6A7-CB2A6AB52B29}"/>
                  </a:ext>
                </a:extLst>
              </p:cNvPr>
              <p:cNvSpPr txBox="1"/>
              <p:nvPr/>
            </p:nvSpPr>
            <p:spPr>
              <a:xfrm>
                <a:off x="367135" y="6076850"/>
                <a:ext cx="2079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Capacitor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544AB-73DF-5880-B6A7-CB2A6AB5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5" y="6076850"/>
                <a:ext cx="2079155" cy="369332"/>
              </a:xfrm>
              <a:prstGeom prst="rect">
                <a:avLst/>
              </a:prstGeom>
              <a:blipFill>
                <a:blip r:embed="rId9"/>
                <a:stretch>
                  <a:fillRect l="-23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D6919F0-DFFD-5A68-A11E-51A5CB6AE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6290" y="4117507"/>
            <a:ext cx="2227020" cy="1811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4D09B7-B24E-105C-3544-9CF200FC557A}"/>
              </a:ext>
            </a:extLst>
          </p:cNvPr>
          <p:cNvSpPr txBox="1"/>
          <p:nvPr/>
        </p:nvSpPr>
        <p:spPr>
          <a:xfrm>
            <a:off x="2847975" y="6076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555 Timer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9F6C5E-DC34-484C-27F9-684B87E41D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6614" y="4116693"/>
            <a:ext cx="2553116" cy="18434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969491-4BFA-62B5-4B37-BE7B7C5D923D}"/>
              </a:ext>
            </a:extLst>
          </p:cNvPr>
          <p:cNvSpPr txBox="1"/>
          <p:nvPr/>
        </p:nvSpPr>
        <p:spPr>
          <a:xfrm>
            <a:off x="5289994" y="6076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EE887-AE8E-BD4A-AD7E-66AB83CA65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1484" y="1545227"/>
            <a:ext cx="1796232" cy="20221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0D5B3-D5BC-6F80-5693-48019B76226F}"/>
              </a:ext>
            </a:extLst>
          </p:cNvPr>
          <p:cNvSpPr txBox="1"/>
          <p:nvPr/>
        </p:nvSpPr>
        <p:spPr>
          <a:xfrm>
            <a:off x="10483056" y="3567350"/>
            <a:ext cx="139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9V Battery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FCF44DB-2A20-EF85-E982-10AE5EA80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8619" y="4119209"/>
            <a:ext cx="1940205" cy="19211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17A3CA-F5CF-ED8A-E7B6-0E75F2B4638D}"/>
              </a:ext>
            </a:extLst>
          </p:cNvPr>
          <p:cNvSpPr txBox="1"/>
          <p:nvPr/>
        </p:nvSpPr>
        <p:spPr>
          <a:xfrm>
            <a:off x="8477968" y="6120401"/>
            <a:ext cx="8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77ECF6-2C33-8FB1-A033-B6225BC747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3614" y="4142271"/>
            <a:ext cx="2156644" cy="18981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AEC209-C2EC-7F00-A445-26532F07C98D}"/>
              </a:ext>
            </a:extLst>
          </p:cNvPr>
          <p:cNvSpPr txBox="1"/>
          <p:nvPr/>
        </p:nvSpPr>
        <p:spPr>
          <a:xfrm>
            <a:off x="9809613" y="6120401"/>
            <a:ext cx="231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Connector</a:t>
            </a:r>
          </a:p>
        </p:txBody>
      </p:sp>
    </p:spTree>
    <p:extLst>
      <p:ext uri="{BB962C8B-B14F-4D97-AF65-F5344CB8AC3E}">
        <p14:creationId xmlns:p14="http://schemas.microsoft.com/office/powerpoint/2010/main" val="19657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6"/>
    </mc:Choice>
    <mc:Fallback xmlns="">
      <p:transition spd="slow" advTm="224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86F8FB-34BE-D8CC-B416-4DA5176C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361" y="1408892"/>
            <a:ext cx="1991003" cy="36650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6B527B-23E8-7891-E6E7-BED3A8D5DD62}"/>
              </a:ext>
            </a:extLst>
          </p:cNvPr>
          <p:cNvSpPr txBox="1"/>
          <p:nvPr/>
        </p:nvSpPr>
        <p:spPr>
          <a:xfrm>
            <a:off x="9276076" y="5290865"/>
            <a:ext cx="28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Seven Segment Display</a:t>
            </a:r>
            <a:br>
              <a:rPr lang="en-US" dirty="0"/>
            </a:br>
            <a:r>
              <a:rPr lang="en-US" dirty="0"/>
              <a:t>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07722-97B0-9E92-189C-502EBBB1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36" y="1408892"/>
            <a:ext cx="2801421" cy="1650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DEDF3-B705-2114-7B79-E3A71B36D284}"/>
              </a:ext>
            </a:extLst>
          </p:cNvPr>
          <p:cNvSpPr txBox="1"/>
          <p:nvPr/>
        </p:nvSpPr>
        <p:spPr>
          <a:xfrm>
            <a:off x="6666155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46512-BDCB-ACFE-ED9F-641A0A04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1411822"/>
            <a:ext cx="2550865" cy="1602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90D94C-7EF4-47EB-9A94-CED3FC73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404" y="1411822"/>
            <a:ext cx="2906596" cy="16509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653937-57C1-11CC-8D52-2465FF0770F7}"/>
              </a:ext>
            </a:extLst>
          </p:cNvPr>
          <p:cNvSpPr txBox="1"/>
          <p:nvPr/>
        </p:nvSpPr>
        <p:spPr>
          <a:xfrm>
            <a:off x="3803642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4534C-B990-A076-76B1-241B21E2E406}"/>
              </a:ext>
            </a:extLst>
          </p:cNvPr>
          <p:cNvSpPr txBox="1"/>
          <p:nvPr/>
        </p:nvSpPr>
        <p:spPr>
          <a:xfrm>
            <a:off x="971140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12B643-D548-7973-3E40-63B7336B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5" y="3902833"/>
            <a:ext cx="2613223" cy="14469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13B856-3C2B-DF8D-FE3F-6FD864CEBA1B}"/>
              </a:ext>
            </a:extLst>
          </p:cNvPr>
          <p:cNvSpPr txBox="1"/>
          <p:nvPr/>
        </p:nvSpPr>
        <p:spPr>
          <a:xfrm>
            <a:off x="913580" y="5497608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FA4B14-1CB1-CF56-086A-6EB883CC4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418" y="3759036"/>
            <a:ext cx="2249374" cy="15907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738FFD-EDC5-B37C-05F2-CA7C23D033C7}"/>
              </a:ext>
            </a:extLst>
          </p:cNvPr>
          <p:cNvSpPr txBox="1"/>
          <p:nvPr/>
        </p:nvSpPr>
        <p:spPr>
          <a:xfrm>
            <a:off x="3660030" y="5497608"/>
            <a:ext cx="210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Connectors</a:t>
            </a:r>
          </a:p>
        </p:txBody>
      </p:sp>
      <p:pic>
        <p:nvPicPr>
          <p:cNvPr id="29" name="Picture 28" descr="A diagram of a circuit board&#10;&#10;Description automatically generated">
            <a:extLst>
              <a:ext uri="{FF2B5EF4-FFF2-40B4-BE49-F238E27FC236}">
                <a16:creationId xmlns:a16="http://schemas.microsoft.com/office/drawing/2014/main" id="{1FC789A9-D7F2-EA04-9E30-A28DB3CA7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676" y="3621136"/>
            <a:ext cx="2613223" cy="1866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0643A6-2797-8343-2671-FC59B2592583}"/>
              </a:ext>
            </a:extLst>
          </p:cNvPr>
          <p:cNvSpPr txBox="1"/>
          <p:nvPr/>
        </p:nvSpPr>
        <p:spPr>
          <a:xfrm>
            <a:off x="6692522" y="5561869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555 Timer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163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5"/>
    </mc:Choice>
    <mc:Fallback xmlns="">
      <p:transition spd="slow" advTm="118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Circuit Diagram</a:t>
            </a:r>
          </a:p>
        </p:txBody>
      </p:sp>
      <p:pic>
        <p:nvPicPr>
          <p:cNvPr id="6" name="Picture 5" descr="A circuit board with a number and a red number&#10;&#10;Description automatically generated">
            <a:extLst>
              <a:ext uri="{FF2B5EF4-FFF2-40B4-BE49-F238E27FC236}">
                <a16:creationId xmlns:a16="http://schemas.microsoft.com/office/drawing/2014/main" id="{2F793498-D9FC-D3A5-FDBF-4EC7DF9D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21" y="1743510"/>
            <a:ext cx="8476090" cy="40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"/>
    </mc:Choice>
    <mc:Fallback xmlns="">
      <p:transition spd="slow" advTm="614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2739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Prospects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4745BB-4BC2-15FA-31EA-5AE65656B2A1}"/>
              </a:ext>
            </a:extLst>
          </p:cNvPr>
          <p:cNvSpPr txBox="1">
            <a:spLocks/>
          </p:cNvSpPr>
          <p:nvPr/>
        </p:nvSpPr>
        <p:spPr>
          <a:xfrm>
            <a:off x="933450" y="1693569"/>
            <a:ext cx="10189252" cy="4647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effectLst/>
              </a:rPr>
              <a:t> </a:t>
            </a:r>
            <a:r>
              <a:rPr lang="en-US" sz="2500" b="1" dirty="0">
                <a:effectLst/>
              </a:rPr>
              <a:t>Versatile:</a:t>
            </a:r>
            <a:r>
              <a:rPr lang="en-US" sz="2500" dirty="0">
                <a:effectLst/>
              </a:rPr>
              <a:t> Adaptable for various applications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Cost-Effective:</a:t>
            </a:r>
            <a:r>
              <a:rPr lang="en-US" sz="2500" dirty="0">
                <a:effectLst/>
              </a:rPr>
              <a:t> Affordable with widely available components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Easy Implementation:</a:t>
            </a:r>
            <a:r>
              <a:rPr lang="en-US" sz="2500" dirty="0">
                <a:effectLst/>
              </a:rPr>
              <a:t> Simple design, suitable for beginners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Educational Value:</a:t>
            </a:r>
            <a:r>
              <a:rPr lang="en-US" sz="2500" dirty="0">
                <a:effectLst/>
              </a:rPr>
              <a:t> Hands-on learning in digital electronics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Integration:</a:t>
            </a:r>
            <a:r>
              <a:rPr lang="en-US" sz="2500" dirty="0">
                <a:effectLst/>
              </a:rPr>
              <a:t> Can be part of larger systems for added functionality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Customizable:</a:t>
            </a:r>
            <a:r>
              <a:rPr lang="en-US" sz="2500" dirty="0">
                <a:effectLst/>
              </a:rPr>
              <a:t> Flexible to meet specific project requirements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Energy-Efficient:</a:t>
            </a:r>
            <a:r>
              <a:rPr lang="en-US" sz="2500" dirty="0">
                <a:effectLst/>
              </a:rPr>
              <a:t> Can be designed for low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8107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3"/>
    </mc:Choice>
    <mc:Fallback xmlns="">
      <p:transition spd="slow" advTm="171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282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Limitations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4745BB-4BC2-15FA-31EA-5AE65656B2A1}"/>
              </a:ext>
            </a:extLst>
          </p:cNvPr>
          <p:cNvSpPr txBox="1">
            <a:spLocks/>
          </p:cNvSpPr>
          <p:nvPr/>
        </p:nvSpPr>
        <p:spPr>
          <a:xfrm>
            <a:off x="933450" y="1693569"/>
            <a:ext cx="10106806" cy="4647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effectLst/>
              </a:rPr>
              <a:t> </a:t>
            </a:r>
            <a:r>
              <a:rPr lang="en-US" sz="2500" b="1" dirty="0">
                <a:effectLst/>
              </a:rPr>
              <a:t>Limited Count Range:</a:t>
            </a:r>
            <a:r>
              <a:rPr lang="en-US" sz="2500" dirty="0">
                <a:effectLst/>
              </a:rPr>
              <a:t> Suitable for 0 to 99 counts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Accuracy Issues:</a:t>
            </a:r>
            <a:r>
              <a:rPr lang="en-US" sz="2500" dirty="0">
                <a:effectLst/>
              </a:rPr>
              <a:t> Requires careful calibration for precision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Basic Features:</a:t>
            </a:r>
            <a:r>
              <a:rPr lang="en-US" sz="2500" dirty="0">
                <a:effectLst/>
              </a:rPr>
              <a:t> Lacks advanced functionalities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Size Constraints:</a:t>
            </a:r>
            <a:r>
              <a:rPr lang="en-US" sz="2500" dirty="0">
                <a:effectLst/>
              </a:rPr>
              <a:t> Physical size limitations in compact spaces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Reliability Concerns:</a:t>
            </a:r>
            <a:r>
              <a:rPr lang="en-US" sz="2500" dirty="0">
                <a:effectLst/>
              </a:rPr>
              <a:t> Long-term use and external factors may impact reliability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Scalability Challenges:</a:t>
            </a:r>
            <a:r>
              <a:rPr lang="en-US" sz="2500" dirty="0">
                <a:effectLst/>
              </a:rPr>
              <a:t> Expanding functionality may pose challenges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sz="2500" b="1" dirty="0">
                <a:effectLst/>
              </a:rPr>
              <a:t> Display Limitations:</a:t>
            </a:r>
            <a:r>
              <a:rPr lang="en-US" sz="2500" dirty="0">
                <a:effectLst/>
              </a:rPr>
              <a:t> Visibility constraints with certain display options</a:t>
            </a:r>
          </a:p>
        </p:txBody>
      </p:sp>
    </p:spTree>
    <p:extLst>
      <p:ext uri="{BB962C8B-B14F-4D97-AF65-F5344CB8AC3E}">
        <p14:creationId xmlns:p14="http://schemas.microsoft.com/office/powerpoint/2010/main" val="8509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4"/>
    </mc:Choice>
    <mc:Fallback xmlns="">
      <p:transition spd="slow" advTm="35774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EA6312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265</TotalTime>
  <Words>296</Words>
  <Application>Microsoft Office PowerPoint</Application>
  <PresentationFormat>Widescreen</PresentationFormat>
  <Paragraphs>89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Abadi</vt:lpstr>
      <vt:lpstr>Algerian</vt:lpstr>
      <vt:lpstr>Calibri</vt:lpstr>
      <vt:lpstr>Cambria Math</vt:lpstr>
      <vt:lpstr>Century Gothic</vt:lpstr>
      <vt:lpstr>Tenorite</vt:lpstr>
      <vt:lpstr>Times New Roman</vt:lpstr>
      <vt:lpstr>Wingdings 3</vt:lpstr>
      <vt:lpstr>Ion</vt:lpstr>
      <vt:lpstr>WELCOME TO OUR PRESTENTATION</vt:lpstr>
      <vt:lpstr>DIGITAL LOGIC &amp; CIRCUITS LAB</vt:lpstr>
      <vt:lpstr>Timeline</vt:lpstr>
      <vt:lpstr>Group Participants</vt:lpstr>
      <vt:lpstr>Components</vt:lpstr>
      <vt:lpstr>PowerPoint Presentation</vt:lpstr>
      <vt:lpstr>PowerPoint Presentation</vt:lpstr>
      <vt:lpstr>PowerPoint Presentation</vt:lpstr>
      <vt:lpstr>PowerPoint Presentation</vt:lpstr>
      <vt:lpstr>Real-life usage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CIRCUIT</dc:title>
  <dc:creator>MD. ATIK ISHRAK SUJON</dc:creator>
  <cp:lastModifiedBy>Tridib Sarkar</cp:lastModifiedBy>
  <cp:revision>14</cp:revision>
  <dcterms:created xsi:type="dcterms:W3CDTF">2023-12-11T13:05:58Z</dcterms:created>
  <dcterms:modified xsi:type="dcterms:W3CDTF">2025-06-10T13:25:46Z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